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3.xml.rels" ContentType="application/vnd.openxmlformats-package.relationships+xml"/>
  <Override PartName="/customXml/_rels/item2.xml.rels" ContentType="application/vnd.openxmlformats-package.relationships+xml"/>
  <Override PartName="/customXml/_rels/item1.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_rels/slideMaster11.xml.rels" ContentType="application/vnd.openxmlformats-package.relationships+xml"/>
  <Override PartName="/ppt/slideMasters/_rels/slideMaster5.xml.rels" ContentType="application/vnd.openxmlformats-package.relationships+xml"/>
  <Override PartName="/ppt/slideMasters/_rels/slideMaster10.xml.rels" ContentType="application/vnd.openxmlformats-package.relationships+xml"/>
  <Override PartName="/ppt/slideMasters/_rels/slideMaster4.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s/slide1.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Lst>
  <p:sldIdLst>
    <p:sldId id="256" r:id="rId13"/>
    <p:sldId id="257" r:id="rId14"/>
    <p:sldId id="258" r:id="rId15"/>
    <p:sldId id="259" r:id="rId16"/>
    <p:sldId id="260" r:id="rId17"/>
    <p:sldId id="261" r:id="rId18"/>
    <p:sldId id="262" r:id="rId19"/>
    <p:sldId id="263" r:id="rId20"/>
    <p:sldId id="264" r:id="rId2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ptos"/>
            </a:endParaRPr>
          </a:p>
        </p:txBody>
      </p:sp>
      <p:sp>
        <p:nvSpPr>
          <p:cNvPr id="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A4ECBF27-B62C-42CB-9CED-9263DBBB110A}"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BDB67D1A-3681-4D53-889D-C916E5F0DDE3}" type="slidenum">
              <a:t>&lt;#&gt;</a:t>
            </a:fld>
          </a:p>
        </p:txBody>
      </p:sp>
      <p:sp>
        <p:nvSpPr>
          <p:cNvPr id="4" name="PlaceHolder 3"/>
          <p:cNvSpPr>
            <a:spLocks noGrp="1"/>
          </p:cNvSpPr>
          <p:nvPr>
            <p:ph type="dt" idx="28"/>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2AC20D48-FCC4-444D-99AC-EA2574FEBA45}" type="slidenum">
              <a:t>&lt;#&gt;</a:t>
            </a:fld>
          </a:p>
        </p:txBody>
      </p:sp>
      <p:sp>
        <p:nvSpPr>
          <p:cNvPr id="4" name="PlaceHolder 3"/>
          <p:cNvSpPr>
            <a:spLocks noGrp="1"/>
          </p:cNvSpPr>
          <p:nvPr>
            <p:ph type="dt" idx="31"/>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41DA1264-B869-4ADD-BD06-1BDDDB01D410}"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524397F4-AEF0-494F-B8FF-60F9A999F19B}"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ptos"/>
            </a:endParaRPr>
          </a:p>
        </p:txBody>
      </p:sp>
      <p:sp>
        <p:nvSpPr>
          <p:cNvPr id="2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en-US" sz="2800" spc="-1" strike="noStrike">
              <a:solidFill>
                <a:schemeClr val="dk1"/>
              </a:solidFill>
              <a:latin typeface="Aptos"/>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168D40F9-FF55-4B34-8975-DD029E73C6C9}"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63090609-2585-4820-8A79-25949D3872EE}" type="slidenum">
              <a:t>&lt;#&gt;</a:t>
            </a:fld>
          </a:p>
        </p:txBody>
      </p:sp>
      <p:sp>
        <p:nvSpPr>
          <p:cNvPr id="4" name="PlaceHolder 3"/>
          <p:cNvSpPr>
            <a:spLocks noGrp="1"/>
          </p:cNvSpPr>
          <p:nvPr>
            <p:ph type="dt" idx="1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ptos"/>
            </a:endParaRPr>
          </a:p>
        </p:txBody>
      </p:sp>
      <p:sp>
        <p:nvSpPr>
          <p:cNvPr id="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en-US" sz="2800" spc="-1" strike="noStrike">
              <a:solidFill>
                <a:schemeClr val="dk1"/>
              </a:solidFill>
              <a:latin typeface="Aptos"/>
            </a:endParaRPr>
          </a:p>
        </p:txBody>
      </p:sp>
      <p:sp>
        <p:nvSpPr>
          <p:cNvPr id="3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en-US" sz="2800" spc="-1" strike="noStrike">
              <a:solidFill>
                <a:schemeClr val="dk1"/>
              </a:solidFill>
              <a:latin typeface="Aptos"/>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BCA6B099-289F-4021-8043-E6612CE3E35D}" type="slidenum">
              <a:t>&lt;#&gt;</a:t>
            </a:fld>
          </a:p>
        </p:txBody>
      </p:sp>
      <p:sp>
        <p:nvSpPr>
          <p:cNvPr id="7" name="PlaceHolder 6"/>
          <p:cNvSpPr>
            <a:spLocks noGrp="1"/>
          </p:cNvSpPr>
          <p:nvPr>
            <p:ph type="dt" idx="16"/>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1B07A1F9-4829-4362-AD00-F64ECD71B71B}" type="slidenum">
              <a:t>&lt;#&gt;</a:t>
            </a:fld>
          </a:p>
        </p:txBody>
      </p:sp>
      <p:sp>
        <p:nvSpPr>
          <p:cNvPr id="4" name="PlaceHolder 3"/>
          <p:cNvSpPr>
            <a:spLocks noGrp="1"/>
          </p:cNvSpPr>
          <p:nvPr>
            <p:ph type="dt" idx="19"/>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ptos"/>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5D9BFC45-274F-4291-9E21-0CA99FD71026}" type="slidenum">
              <a:t>&lt;#&gt;</a:t>
            </a:fld>
          </a:p>
        </p:txBody>
      </p:sp>
      <p:sp>
        <p:nvSpPr>
          <p:cNvPr id="5" name="PlaceHolder 4"/>
          <p:cNvSpPr>
            <a:spLocks noGrp="1"/>
          </p:cNvSpPr>
          <p:nvPr>
            <p:ph type="dt" idx="22"/>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F908401A-77E7-4F78-8C17-51FE55647D27}" type="slidenum">
              <a:t>&lt;#&gt;</a:t>
            </a:fld>
          </a:p>
        </p:txBody>
      </p:sp>
      <p:sp>
        <p:nvSpPr>
          <p:cNvPr id="4" name="PlaceHolder 3"/>
          <p:cNvSpPr>
            <a:spLocks noGrp="1"/>
          </p:cNvSpPr>
          <p:nvPr>
            <p:ph type="dt" idx="25"/>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US" sz="6000" spc="-1" strike="noStrike">
                <a:solidFill>
                  <a:schemeClr val="dk1"/>
                </a:solidFill>
                <a:latin typeface="Aptos Display"/>
              </a:rPr>
              <a:t>Click to edit Master title style</a:t>
            </a:r>
            <a:endParaRPr b="0" lang="en-US" sz="6000" spc="-1" strike="noStrike">
              <a:solidFill>
                <a:schemeClr val="dk1"/>
              </a:solidFill>
              <a:latin typeface="Aptos"/>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2B1A83C1-89B0-4021-AC5A-557DEB02E798}"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Aptos Display"/>
              </a:rPr>
              <a:t>Click to edit Master title style</a:t>
            </a:r>
            <a:endParaRPr b="0" lang="en-US" sz="3200" spc="-1" strike="noStrike">
              <a:solidFill>
                <a:schemeClr val="dk1"/>
              </a:solidFill>
              <a:latin typeface="Aptos"/>
            </a:endParaRPr>
          </a:p>
        </p:txBody>
      </p:sp>
      <p:sp>
        <p:nvSpPr>
          <p:cNvPr id="56"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3200" spc="-1" strike="noStrike">
                <a:solidFill>
                  <a:schemeClr val="dk1"/>
                </a:solidFill>
                <a:latin typeface="Aptos"/>
              </a:rPr>
              <a:t>Click to edit Master text styles</a:t>
            </a:r>
            <a:endParaRPr b="0" lang="en-US" sz="32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800" spc="-1" strike="noStrike">
                <a:solidFill>
                  <a:schemeClr val="dk1"/>
                </a:solidFill>
                <a:latin typeface="Aptos"/>
              </a:rPr>
              <a:t>Second level</a:t>
            </a:r>
            <a:endParaRPr b="0" lang="en-US" sz="28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Third level</a:t>
            </a:r>
            <a:endParaRPr b="0" lang="en-US" sz="24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Fourth level</a:t>
            </a:r>
            <a:endParaRPr b="0" lang="en-US" sz="20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Fifth level</a:t>
            </a:r>
            <a:endParaRPr b="0" lang="en-US" sz="2000" spc="-1" strike="noStrike">
              <a:solidFill>
                <a:schemeClr val="dk1"/>
              </a:solidFill>
              <a:latin typeface="Aptos"/>
            </a:endParaRPr>
          </a:p>
        </p:txBody>
      </p:sp>
      <p:sp>
        <p:nvSpPr>
          <p:cNvPr id="57"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US" sz="1600" spc="-1" strike="noStrike">
                <a:solidFill>
                  <a:schemeClr val="dk1"/>
                </a:solidFill>
                <a:latin typeface="Aptos"/>
              </a:rPr>
              <a:t>Click to edit Master text styles</a:t>
            </a:r>
            <a:endParaRPr b="0" lang="en-US" sz="1600" spc="-1" strike="noStrike">
              <a:solidFill>
                <a:schemeClr val="dk1"/>
              </a:solidFill>
              <a:latin typeface="Aptos"/>
            </a:endParaRPr>
          </a:p>
        </p:txBody>
      </p:sp>
      <p:sp>
        <p:nvSpPr>
          <p:cNvPr id="58" name="PlaceHolder 4"/>
          <p:cNvSpPr>
            <a:spLocks noGrp="1"/>
          </p:cNvSpPr>
          <p:nvPr>
            <p:ph type="dt" idx="2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59" name="PlaceHolder 5"/>
          <p:cNvSpPr>
            <a:spLocks noGrp="1"/>
          </p:cNvSpPr>
          <p:nvPr>
            <p:ph type="ftr" idx="29"/>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60" name="PlaceHolder 6"/>
          <p:cNvSpPr>
            <a:spLocks noGrp="1"/>
          </p:cNvSpPr>
          <p:nvPr>
            <p:ph type="sldNum" idx="3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29A82DF1-1CF0-46D8-BCA7-3F9504B9B953}"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Aptos Display"/>
              </a:rPr>
              <a:t>Click to edit Master title style</a:t>
            </a:r>
            <a:endParaRPr b="0" lang="en-US" sz="3200" spc="-1" strike="noStrike">
              <a:solidFill>
                <a:schemeClr val="dk1"/>
              </a:solidFill>
              <a:latin typeface="Aptos"/>
            </a:endParaRPr>
          </a:p>
        </p:txBody>
      </p:sp>
      <p:sp>
        <p:nvSpPr>
          <p:cNvPr id="62"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3200" spc="-1" strike="noStrike">
                <a:solidFill>
                  <a:schemeClr val="dk1"/>
                </a:solidFill>
                <a:latin typeface="Aptos"/>
              </a:rPr>
              <a:t>Click to edit the outline text format</a:t>
            </a:r>
            <a:endParaRPr b="0" lang="en-US" sz="3200" spc="-1" strike="noStrike">
              <a:solidFill>
                <a:schemeClr val="dk1"/>
              </a:solidFill>
              <a:latin typeface="Aptos"/>
            </a:endParaRPr>
          </a:p>
          <a:p>
            <a:pPr lvl="1" marL="864000" indent="-324000">
              <a:lnSpc>
                <a:spcPct val="90000"/>
              </a:lnSpc>
              <a:spcBef>
                <a:spcPts val="1134"/>
              </a:spcBef>
              <a:buClr>
                <a:srgbClr val="000000"/>
              </a:buClr>
              <a:buSzPct val="75000"/>
              <a:buFont typeface="Symbol" charset="2"/>
              <a:buChar char=""/>
            </a:pPr>
            <a:r>
              <a:rPr b="0" lang="en-US" sz="3200" spc="-1" strike="noStrike">
                <a:solidFill>
                  <a:schemeClr val="dk1"/>
                </a:solidFill>
                <a:latin typeface="Aptos"/>
              </a:rPr>
              <a:t>Second Outline Level</a:t>
            </a:r>
            <a:endParaRPr b="0" lang="en-US" sz="3200" spc="-1" strike="noStrike">
              <a:solidFill>
                <a:schemeClr val="dk1"/>
              </a:solidFill>
              <a:latin typeface="Aptos"/>
            </a:endParaRPr>
          </a:p>
          <a:p>
            <a:pPr lvl="2" marL="1296000" indent="-288000">
              <a:lnSpc>
                <a:spcPct val="90000"/>
              </a:lnSpc>
              <a:spcBef>
                <a:spcPts val="850"/>
              </a:spcBef>
              <a:buClr>
                <a:srgbClr val="000000"/>
              </a:buClr>
              <a:buSzPct val="45000"/>
              <a:buFont typeface="Wingdings" charset="2"/>
              <a:buChar char=""/>
            </a:pPr>
            <a:r>
              <a:rPr b="0" lang="en-US" sz="3200" spc="-1" strike="noStrike">
                <a:solidFill>
                  <a:schemeClr val="dk1"/>
                </a:solidFill>
                <a:latin typeface="Aptos"/>
              </a:rPr>
              <a:t>Third Outline Level</a:t>
            </a:r>
            <a:endParaRPr b="0" lang="en-US" sz="3200" spc="-1" strike="noStrike">
              <a:solidFill>
                <a:schemeClr val="dk1"/>
              </a:solidFill>
              <a:latin typeface="Aptos"/>
            </a:endParaRPr>
          </a:p>
          <a:p>
            <a:pPr lvl="3" marL="1728000" indent="-216000">
              <a:lnSpc>
                <a:spcPct val="90000"/>
              </a:lnSpc>
              <a:spcBef>
                <a:spcPts val="567"/>
              </a:spcBef>
              <a:buClr>
                <a:srgbClr val="000000"/>
              </a:buClr>
              <a:buSzPct val="75000"/>
              <a:buFont typeface="Symbol" charset="2"/>
              <a:buChar char=""/>
            </a:pPr>
            <a:r>
              <a:rPr b="0" lang="en-US" sz="3200" spc="-1" strike="noStrike">
                <a:solidFill>
                  <a:schemeClr val="dk1"/>
                </a:solidFill>
                <a:latin typeface="Aptos"/>
              </a:rPr>
              <a:t>Fourth Outline Level</a:t>
            </a:r>
            <a:endParaRPr b="0" lang="en-US" sz="3200" spc="-1" strike="noStrike">
              <a:solidFill>
                <a:schemeClr val="dk1"/>
              </a:solidFill>
              <a:latin typeface="Aptos"/>
            </a:endParaRPr>
          </a:p>
          <a:p>
            <a:pPr lvl="4" marL="2160000" indent="-216000">
              <a:lnSpc>
                <a:spcPct val="90000"/>
              </a:lnSpc>
              <a:spcBef>
                <a:spcPts val="283"/>
              </a:spcBef>
              <a:buClr>
                <a:srgbClr val="000000"/>
              </a:buClr>
              <a:buSzPct val="45000"/>
              <a:buFont typeface="Wingdings" charset="2"/>
              <a:buChar char=""/>
            </a:pPr>
            <a:r>
              <a:rPr b="0" lang="en-US" sz="3200" spc="-1" strike="noStrike">
                <a:solidFill>
                  <a:schemeClr val="dk1"/>
                </a:solidFill>
                <a:latin typeface="Aptos"/>
              </a:rPr>
              <a:t>Fifth Outline Level</a:t>
            </a:r>
            <a:endParaRPr b="0" lang="en-US" sz="3200" spc="-1" strike="noStrike">
              <a:solidFill>
                <a:schemeClr val="dk1"/>
              </a:solidFill>
              <a:latin typeface="Aptos"/>
            </a:endParaRPr>
          </a:p>
          <a:p>
            <a:pPr lvl="5" marL="2592000" indent="-216000">
              <a:lnSpc>
                <a:spcPct val="90000"/>
              </a:lnSpc>
              <a:spcBef>
                <a:spcPts val="283"/>
              </a:spcBef>
              <a:buClr>
                <a:srgbClr val="000000"/>
              </a:buClr>
              <a:buSzPct val="45000"/>
              <a:buFont typeface="Wingdings" charset="2"/>
              <a:buChar char=""/>
            </a:pPr>
            <a:r>
              <a:rPr b="0" lang="en-US" sz="3200" spc="-1" strike="noStrike">
                <a:solidFill>
                  <a:schemeClr val="dk1"/>
                </a:solidFill>
                <a:latin typeface="Aptos"/>
              </a:rPr>
              <a:t>Sixth Outline Level</a:t>
            </a:r>
            <a:endParaRPr b="0" lang="en-US" sz="3200" spc="-1" strike="noStrike">
              <a:solidFill>
                <a:schemeClr val="dk1"/>
              </a:solidFill>
              <a:latin typeface="Aptos"/>
            </a:endParaRPr>
          </a:p>
          <a:p>
            <a:pPr lvl="6" marL="3024000" indent="-216000">
              <a:lnSpc>
                <a:spcPct val="90000"/>
              </a:lnSpc>
              <a:spcBef>
                <a:spcPts val="283"/>
              </a:spcBef>
              <a:buClr>
                <a:srgbClr val="000000"/>
              </a:buClr>
              <a:buSzPct val="45000"/>
              <a:buFont typeface="Wingdings" charset="2"/>
              <a:buChar char=""/>
            </a:pPr>
            <a:r>
              <a:rPr b="0" lang="en-US" sz="3200" spc="-1" strike="noStrike">
                <a:solidFill>
                  <a:schemeClr val="dk1"/>
                </a:solidFill>
                <a:latin typeface="Aptos"/>
              </a:rPr>
              <a:t>Seventh Outline Level</a:t>
            </a:r>
            <a:endParaRPr b="0" lang="en-US" sz="3200" spc="-1" strike="noStrike">
              <a:solidFill>
                <a:schemeClr val="dk1"/>
              </a:solidFill>
              <a:latin typeface="Aptos"/>
            </a:endParaRPr>
          </a:p>
        </p:txBody>
      </p:sp>
      <p:sp>
        <p:nvSpPr>
          <p:cNvPr id="63"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US" sz="1600" spc="-1" strike="noStrike">
                <a:solidFill>
                  <a:schemeClr val="dk1"/>
                </a:solidFill>
                <a:latin typeface="Aptos"/>
              </a:rPr>
              <a:t>Click to edit Master text styles</a:t>
            </a:r>
            <a:endParaRPr b="0" lang="en-US" sz="1600" spc="-1" strike="noStrike">
              <a:solidFill>
                <a:schemeClr val="dk1"/>
              </a:solidFill>
              <a:latin typeface="Aptos"/>
            </a:endParaRPr>
          </a:p>
        </p:txBody>
      </p:sp>
      <p:sp>
        <p:nvSpPr>
          <p:cNvPr id="64" name="PlaceHolder 4"/>
          <p:cNvSpPr>
            <a:spLocks noGrp="1"/>
          </p:cNvSpPr>
          <p:nvPr>
            <p:ph type="dt" idx="3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65" name="PlaceHolder 5"/>
          <p:cNvSpPr>
            <a:spLocks noGrp="1"/>
          </p:cNvSpPr>
          <p:nvPr>
            <p:ph type="ftr" idx="3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66" name="PlaceHolder 6"/>
          <p:cNvSpPr>
            <a:spLocks noGrp="1"/>
          </p:cNvSpPr>
          <p:nvPr>
            <p:ph type="sldNum" idx="3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E5C52E1C-4758-4110-8AA8-C4DD82C4273B}"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US" sz="4400" spc="-1" strike="noStrike">
                <a:solidFill>
                  <a:schemeClr val="dk1"/>
                </a:solidFill>
                <a:latin typeface="Aptos Display"/>
              </a:rPr>
              <a:t>Click to edit Master title style</a:t>
            </a:r>
            <a:endParaRPr b="0" lang="en-US" sz="4400" spc="-1" strike="noStrike">
              <a:solidFill>
                <a:schemeClr val="dk1"/>
              </a:solidFill>
              <a:latin typeface="Aptos"/>
            </a:endParaRPr>
          </a:p>
        </p:txBody>
      </p:sp>
      <p:sp>
        <p:nvSpPr>
          <p:cNvPr id="7"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Click to edit Master text styles</a:t>
            </a:r>
            <a:endParaRPr b="0" lang="en-US"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Second level</a:t>
            </a:r>
            <a:endParaRPr b="0" lang="en-US"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Third level</a:t>
            </a:r>
            <a:endParaRPr b="0" lang="en-US"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Fourth level</a:t>
            </a:r>
            <a:endParaRPr b="0" lang="en-US"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Fifth level</a:t>
            </a:r>
            <a:endParaRPr b="0" lang="en-US" sz="1800" spc="-1" strike="noStrike">
              <a:solidFill>
                <a:schemeClr val="dk1"/>
              </a:solidFill>
              <a:latin typeface="Aptos"/>
            </a:endParaRPr>
          </a:p>
        </p:txBody>
      </p:sp>
      <p:sp>
        <p:nvSpPr>
          <p:cNvPr id="8" name="PlaceHolder 3"/>
          <p:cNvSpPr>
            <a:spLocks noGrp="1"/>
          </p:cNvSpPr>
          <p:nvPr>
            <p:ph type="dt" idx="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9" name="PlaceHolder 4"/>
          <p:cNvSpPr>
            <a:spLocks noGrp="1"/>
          </p:cNvSpPr>
          <p:nvPr>
            <p:ph type="ftr" idx="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0" name="PlaceHolder 5"/>
          <p:cNvSpPr>
            <a:spLocks noGrp="1"/>
          </p:cNvSpPr>
          <p:nvPr>
            <p:ph type="sldNum" idx="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20A892A0-895B-4CD4-8534-D3E346D7DF48}"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90000"/>
              </a:lnSpc>
              <a:buNone/>
            </a:pPr>
            <a:r>
              <a:rPr b="0" lang="en-US" sz="4400" spc="-1" strike="noStrike">
                <a:solidFill>
                  <a:schemeClr val="dk1"/>
                </a:solidFill>
                <a:latin typeface="Aptos Display"/>
              </a:rPr>
              <a:t>Click to edit Master title style</a:t>
            </a:r>
            <a:endParaRPr b="0" lang="en-US" sz="4400" spc="-1" strike="noStrike">
              <a:solidFill>
                <a:schemeClr val="dk1"/>
              </a:solidFill>
              <a:latin typeface="Aptos"/>
            </a:endParaRPr>
          </a:p>
        </p:txBody>
      </p:sp>
      <p:sp>
        <p:nvSpPr>
          <p:cNvPr id="12"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Click to edit Master text styles</a:t>
            </a:r>
            <a:endParaRPr b="0" lang="en-US"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Second level</a:t>
            </a:r>
            <a:endParaRPr b="0" lang="en-US"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Third level</a:t>
            </a:r>
            <a:endParaRPr b="0" lang="en-US"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Fourth level</a:t>
            </a:r>
            <a:endParaRPr b="0" lang="en-US"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Fifth level</a:t>
            </a:r>
            <a:endParaRPr b="0" lang="en-US" sz="1800" spc="-1" strike="noStrike">
              <a:solidFill>
                <a:schemeClr val="dk1"/>
              </a:solidFill>
              <a:latin typeface="Aptos"/>
            </a:endParaRPr>
          </a:p>
        </p:txBody>
      </p:sp>
      <p:sp>
        <p:nvSpPr>
          <p:cNvPr id="13" name="PlaceHolder 3"/>
          <p:cNvSpPr>
            <a:spLocks noGrp="1"/>
          </p:cNvSpPr>
          <p:nvPr>
            <p:ph type="dt" idx="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14" name="PlaceHolder 4"/>
          <p:cNvSpPr>
            <a:spLocks noGrp="1"/>
          </p:cNvSpPr>
          <p:nvPr>
            <p:ph type="ftr" idx="8"/>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5" name="PlaceHolder 5"/>
          <p:cNvSpPr>
            <a:spLocks noGrp="1"/>
          </p:cNvSpPr>
          <p:nvPr>
            <p:ph type="sldNum" idx="9"/>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6420A6BE-4B14-4434-BA9E-D1FEAEE4426C}"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US" sz="4400" spc="-1" strike="noStrike">
                <a:solidFill>
                  <a:schemeClr val="dk1"/>
                </a:solidFill>
                <a:latin typeface="Aptos Display"/>
              </a:rPr>
              <a:t>Click to edit Master title style</a:t>
            </a:r>
            <a:endParaRPr b="0" lang="en-US" sz="4400" spc="-1" strike="noStrike">
              <a:solidFill>
                <a:schemeClr val="dk1"/>
              </a:solidFill>
              <a:latin typeface="Aptos"/>
            </a:endParaRPr>
          </a:p>
        </p:txBody>
      </p:sp>
      <p:sp>
        <p:nvSpPr>
          <p:cNvPr id="17"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Click to edit Master text styles</a:t>
            </a:r>
            <a:endParaRPr b="0" lang="en-US"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Second level</a:t>
            </a:r>
            <a:endParaRPr b="0" lang="en-US"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Third level</a:t>
            </a:r>
            <a:endParaRPr b="0" lang="en-US"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Fourth level</a:t>
            </a:r>
            <a:endParaRPr b="0" lang="en-US"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Fifth level</a:t>
            </a:r>
            <a:endParaRPr b="0" lang="en-US" sz="1800" spc="-1" strike="noStrike">
              <a:solidFill>
                <a:schemeClr val="dk1"/>
              </a:solidFill>
              <a:latin typeface="Aptos"/>
            </a:endParaRPr>
          </a:p>
        </p:txBody>
      </p:sp>
      <p:sp>
        <p:nvSpPr>
          <p:cNvPr id="18" name="PlaceHolder 3"/>
          <p:cNvSpPr>
            <a:spLocks noGrp="1"/>
          </p:cNvSpPr>
          <p:nvPr>
            <p:ph type="dt" idx="1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19" name="PlaceHolder 4"/>
          <p:cNvSpPr>
            <a:spLocks noGrp="1"/>
          </p:cNvSpPr>
          <p:nvPr>
            <p:ph type="ftr" idx="11"/>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0" name="PlaceHolder 5"/>
          <p:cNvSpPr>
            <a:spLocks noGrp="1"/>
          </p:cNvSpPr>
          <p:nvPr>
            <p:ph type="sldNum" idx="1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8FC89C5F-D0EA-4800-9BCF-A5DE0BED0549}"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 name="PlaceHolder 1"/>
          <p:cNvSpPr>
            <a:spLocks noGrp="1"/>
          </p:cNvSpPr>
          <p:nvPr>
            <p:ph type="title"/>
          </p:nvPr>
        </p:nvSpPr>
        <p:spPr>
          <a:xfrm>
            <a:off x="831960" y="1709640"/>
            <a:ext cx="10515240" cy="2852280"/>
          </a:xfrm>
          <a:prstGeom prst="rect">
            <a:avLst/>
          </a:prstGeom>
          <a:noFill/>
          <a:ln w="0">
            <a:noFill/>
          </a:ln>
        </p:spPr>
        <p:txBody>
          <a:bodyPr lIns="91440" rIns="91440" tIns="45720" bIns="45720" anchor="b">
            <a:noAutofit/>
          </a:bodyPr>
          <a:p>
            <a:pPr indent="0" defTabSz="914400">
              <a:lnSpc>
                <a:spcPct val="90000"/>
              </a:lnSpc>
              <a:buNone/>
            </a:pPr>
            <a:r>
              <a:rPr b="0" lang="en-US" sz="6000" spc="-1" strike="noStrike">
                <a:solidFill>
                  <a:schemeClr val="dk1"/>
                </a:solidFill>
                <a:latin typeface="Aptos Display"/>
              </a:rPr>
              <a:t>Click to edit Master title style</a:t>
            </a:r>
            <a:endParaRPr b="0" lang="en-US" sz="6000" spc="-1" strike="noStrike">
              <a:solidFill>
                <a:schemeClr val="dk1"/>
              </a:solidFill>
              <a:latin typeface="Aptos"/>
            </a:endParaRPr>
          </a:p>
        </p:txBody>
      </p:sp>
      <p:sp>
        <p:nvSpPr>
          <p:cNvPr id="24" name="PlaceHolder 2"/>
          <p:cNvSpPr>
            <a:spLocks noGrp="1"/>
          </p:cNvSpPr>
          <p:nvPr>
            <p:ph type="body"/>
          </p:nvPr>
        </p:nvSpPr>
        <p:spPr>
          <a:xfrm>
            <a:off x="831960" y="4589640"/>
            <a:ext cx="10515240" cy="14997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US" sz="2400" spc="-1" strike="noStrike">
                <a:solidFill>
                  <a:schemeClr val="dk1">
                    <a:tint val="82000"/>
                  </a:schemeClr>
                </a:solidFill>
                <a:latin typeface="Aptos"/>
              </a:rPr>
              <a:t>Click to edit Master text styles</a:t>
            </a:r>
            <a:endParaRPr b="0" lang="en-US" sz="2400" spc="-1" strike="noStrike">
              <a:solidFill>
                <a:schemeClr val="dk1"/>
              </a:solidFill>
              <a:latin typeface="Aptos"/>
            </a:endParaRPr>
          </a:p>
        </p:txBody>
      </p:sp>
      <p:sp>
        <p:nvSpPr>
          <p:cNvPr id="25" name="PlaceHolder 3"/>
          <p:cNvSpPr>
            <a:spLocks noGrp="1"/>
          </p:cNvSpPr>
          <p:nvPr>
            <p:ph type="dt" idx="1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26" name="PlaceHolder 4"/>
          <p:cNvSpPr>
            <a:spLocks noGrp="1"/>
          </p:cNvSpPr>
          <p:nvPr>
            <p:ph type="ftr" idx="14"/>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7" name="PlaceHolder 5"/>
          <p:cNvSpPr>
            <a:spLocks noGrp="1"/>
          </p:cNvSpPr>
          <p:nvPr>
            <p:ph type="sldNum" idx="1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45105FE5-FBC3-425A-9F94-25CCBE522370}"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US" sz="4400" spc="-1" strike="noStrike">
                <a:solidFill>
                  <a:schemeClr val="dk1"/>
                </a:solidFill>
                <a:latin typeface="Aptos Display"/>
              </a:rPr>
              <a:t>Click to edit Master title style</a:t>
            </a:r>
            <a:endParaRPr b="0" lang="en-US" sz="4400" spc="-1" strike="noStrike">
              <a:solidFill>
                <a:schemeClr val="dk1"/>
              </a:solidFill>
              <a:latin typeface="Aptos"/>
            </a:endParaRPr>
          </a:p>
        </p:txBody>
      </p:sp>
      <p:sp>
        <p:nvSpPr>
          <p:cNvPr id="29" name="PlaceHolder 2"/>
          <p:cNvSpPr>
            <a:spLocks noGrp="1"/>
          </p:cNvSpPr>
          <p:nvPr>
            <p:ph type="body"/>
          </p:nvPr>
        </p:nvSpPr>
        <p:spPr>
          <a:xfrm>
            <a:off x="83808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Click to edit Master text styles</a:t>
            </a:r>
            <a:endParaRPr b="0" lang="en-US"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Second level</a:t>
            </a:r>
            <a:endParaRPr b="0" lang="en-US"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Third level</a:t>
            </a:r>
            <a:endParaRPr b="0" lang="en-US"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Fourth level</a:t>
            </a:r>
            <a:endParaRPr b="0" lang="en-US"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Fifth level</a:t>
            </a:r>
            <a:endParaRPr b="0" lang="en-US" sz="1800" spc="-1" strike="noStrike">
              <a:solidFill>
                <a:schemeClr val="dk1"/>
              </a:solidFill>
              <a:latin typeface="Aptos"/>
            </a:endParaRPr>
          </a:p>
        </p:txBody>
      </p:sp>
      <p:sp>
        <p:nvSpPr>
          <p:cNvPr id="30" name="PlaceHolder 3"/>
          <p:cNvSpPr>
            <a:spLocks noGrp="1"/>
          </p:cNvSpPr>
          <p:nvPr>
            <p:ph type="body"/>
          </p:nvPr>
        </p:nvSpPr>
        <p:spPr>
          <a:xfrm>
            <a:off x="617220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Click to edit Master text styles</a:t>
            </a:r>
            <a:endParaRPr b="0" lang="en-US"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Second level</a:t>
            </a:r>
            <a:endParaRPr b="0" lang="en-US"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Third level</a:t>
            </a:r>
            <a:endParaRPr b="0" lang="en-US"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Fourth level</a:t>
            </a:r>
            <a:endParaRPr b="0" lang="en-US"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Fifth level</a:t>
            </a:r>
            <a:endParaRPr b="0" lang="en-US" sz="1800" spc="-1" strike="noStrike">
              <a:solidFill>
                <a:schemeClr val="dk1"/>
              </a:solidFill>
              <a:latin typeface="Aptos"/>
            </a:endParaRPr>
          </a:p>
        </p:txBody>
      </p:sp>
      <p:sp>
        <p:nvSpPr>
          <p:cNvPr id="31" name="PlaceHolder 4"/>
          <p:cNvSpPr>
            <a:spLocks noGrp="1"/>
          </p:cNvSpPr>
          <p:nvPr>
            <p:ph type="dt" idx="16"/>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32" name="PlaceHolder 5"/>
          <p:cNvSpPr>
            <a:spLocks noGrp="1"/>
          </p:cNvSpPr>
          <p:nvPr>
            <p:ph type="ftr" idx="17"/>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3" name="PlaceHolder 6"/>
          <p:cNvSpPr>
            <a:spLocks noGrp="1"/>
          </p:cNvSpPr>
          <p:nvPr>
            <p:ph type="sldNum" idx="1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183CED80-544B-4FB9-8153-D7594E5E77B7}"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8398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US" sz="4400" spc="-1" strike="noStrike">
                <a:solidFill>
                  <a:schemeClr val="dk1"/>
                </a:solidFill>
                <a:latin typeface="Aptos Display"/>
              </a:rPr>
              <a:t>Click to edit Master title style</a:t>
            </a:r>
            <a:endParaRPr b="0" lang="en-US" sz="4400" spc="-1" strike="noStrike">
              <a:solidFill>
                <a:schemeClr val="dk1"/>
              </a:solidFill>
              <a:latin typeface="Aptos"/>
            </a:endParaRPr>
          </a:p>
        </p:txBody>
      </p:sp>
      <p:sp>
        <p:nvSpPr>
          <p:cNvPr id="38" name="PlaceHolder 2"/>
          <p:cNvSpPr>
            <a:spLocks noGrp="1"/>
          </p:cNvSpPr>
          <p:nvPr>
            <p:ph type="body"/>
          </p:nvPr>
        </p:nvSpPr>
        <p:spPr>
          <a:xfrm>
            <a:off x="839880" y="1681200"/>
            <a:ext cx="515736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US" sz="2400" spc="-1" strike="noStrike">
                <a:solidFill>
                  <a:schemeClr val="dk1"/>
                </a:solidFill>
                <a:latin typeface="Aptos"/>
              </a:rPr>
              <a:t>Click to edit Master text styles</a:t>
            </a:r>
            <a:endParaRPr b="0" lang="en-US" sz="2400" spc="-1" strike="noStrike">
              <a:solidFill>
                <a:schemeClr val="dk1"/>
              </a:solidFill>
              <a:latin typeface="Aptos"/>
            </a:endParaRPr>
          </a:p>
        </p:txBody>
      </p:sp>
      <p:sp>
        <p:nvSpPr>
          <p:cNvPr id="39" name="PlaceHolder 3"/>
          <p:cNvSpPr>
            <a:spLocks noGrp="1"/>
          </p:cNvSpPr>
          <p:nvPr>
            <p:ph type="body"/>
          </p:nvPr>
        </p:nvSpPr>
        <p:spPr>
          <a:xfrm>
            <a:off x="839880" y="2505240"/>
            <a:ext cx="515736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Click to edit Master text styles</a:t>
            </a:r>
            <a:endParaRPr b="0" lang="en-US"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Second level</a:t>
            </a:r>
            <a:endParaRPr b="0" lang="en-US"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Third level</a:t>
            </a:r>
            <a:endParaRPr b="0" lang="en-US"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Fourth level</a:t>
            </a:r>
            <a:endParaRPr b="0" lang="en-US"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Fifth level</a:t>
            </a:r>
            <a:endParaRPr b="0" lang="en-US" sz="1800" spc="-1" strike="noStrike">
              <a:solidFill>
                <a:schemeClr val="dk1"/>
              </a:solidFill>
              <a:latin typeface="Aptos"/>
            </a:endParaRPr>
          </a:p>
        </p:txBody>
      </p:sp>
      <p:sp>
        <p:nvSpPr>
          <p:cNvPr id="40" name="PlaceHolder 4"/>
          <p:cNvSpPr>
            <a:spLocks noGrp="1"/>
          </p:cNvSpPr>
          <p:nvPr>
            <p:ph type="body"/>
          </p:nvPr>
        </p:nvSpPr>
        <p:spPr>
          <a:xfrm>
            <a:off x="6172200" y="1681200"/>
            <a:ext cx="518292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US" sz="2400" spc="-1" strike="noStrike">
                <a:solidFill>
                  <a:schemeClr val="dk1"/>
                </a:solidFill>
                <a:latin typeface="Aptos"/>
              </a:rPr>
              <a:t>Click to edit Master text styles</a:t>
            </a:r>
            <a:endParaRPr b="0" lang="en-US" sz="2400" spc="-1" strike="noStrike">
              <a:solidFill>
                <a:schemeClr val="dk1"/>
              </a:solidFill>
              <a:latin typeface="Aptos"/>
            </a:endParaRPr>
          </a:p>
        </p:txBody>
      </p:sp>
      <p:sp>
        <p:nvSpPr>
          <p:cNvPr id="41" name="PlaceHolder 5"/>
          <p:cNvSpPr>
            <a:spLocks noGrp="1"/>
          </p:cNvSpPr>
          <p:nvPr>
            <p:ph type="body"/>
          </p:nvPr>
        </p:nvSpPr>
        <p:spPr>
          <a:xfrm>
            <a:off x="6172200" y="2505240"/>
            <a:ext cx="518292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US" sz="2800" spc="-1" strike="noStrike">
                <a:solidFill>
                  <a:schemeClr val="dk1"/>
                </a:solidFill>
                <a:latin typeface="Aptos"/>
              </a:rPr>
              <a:t>Click to edit Master text styles</a:t>
            </a:r>
            <a:endParaRPr b="0" lang="en-US" sz="2800" spc="-1" strike="noStrike">
              <a:solidFill>
                <a:schemeClr val="dk1"/>
              </a:solidFill>
              <a:latin typeface="Aptos"/>
            </a:endParaRPr>
          </a:p>
          <a:p>
            <a:pPr lvl="1" marL="685800" indent="-228600" defTabSz="914400">
              <a:lnSpc>
                <a:spcPct val="90000"/>
              </a:lnSpc>
              <a:spcBef>
                <a:spcPts val="499"/>
              </a:spcBef>
              <a:buClr>
                <a:srgbClr val="000000"/>
              </a:buClr>
              <a:buFont typeface="Arial"/>
              <a:buChar char="•"/>
            </a:pPr>
            <a:r>
              <a:rPr b="0" lang="en-US" sz="2400" spc="-1" strike="noStrike">
                <a:solidFill>
                  <a:schemeClr val="dk1"/>
                </a:solidFill>
                <a:latin typeface="Aptos"/>
              </a:rPr>
              <a:t>Second level</a:t>
            </a:r>
            <a:endParaRPr b="0" lang="en-US" sz="2400" spc="-1" strike="noStrike">
              <a:solidFill>
                <a:schemeClr val="dk1"/>
              </a:solidFill>
              <a:latin typeface="Aptos"/>
            </a:endParaRPr>
          </a:p>
          <a:p>
            <a:pPr lvl="2" marL="1143000" indent="-228600" defTabSz="914400">
              <a:lnSpc>
                <a:spcPct val="90000"/>
              </a:lnSpc>
              <a:spcBef>
                <a:spcPts val="499"/>
              </a:spcBef>
              <a:buClr>
                <a:srgbClr val="000000"/>
              </a:buClr>
              <a:buFont typeface="Arial"/>
              <a:buChar char="•"/>
            </a:pPr>
            <a:r>
              <a:rPr b="0" lang="en-US" sz="2000" spc="-1" strike="noStrike">
                <a:solidFill>
                  <a:schemeClr val="dk1"/>
                </a:solidFill>
                <a:latin typeface="Aptos"/>
              </a:rPr>
              <a:t>Third level</a:t>
            </a:r>
            <a:endParaRPr b="0" lang="en-US" sz="2000" spc="-1" strike="noStrike">
              <a:solidFill>
                <a:schemeClr val="dk1"/>
              </a:solidFill>
              <a:latin typeface="Aptos"/>
            </a:endParaRPr>
          </a:p>
          <a:p>
            <a:pPr lvl="3" marL="16002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Fourth level</a:t>
            </a:r>
            <a:endParaRPr b="0" lang="en-US" sz="1800" spc="-1" strike="noStrike">
              <a:solidFill>
                <a:schemeClr val="dk1"/>
              </a:solidFill>
              <a:latin typeface="Aptos"/>
            </a:endParaRPr>
          </a:p>
          <a:p>
            <a:pPr lvl="4" marL="2057400" indent="-228600" defTabSz="914400">
              <a:lnSpc>
                <a:spcPct val="90000"/>
              </a:lnSpc>
              <a:spcBef>
                <a:spcPts val="499"/>
              </a:spcBef>
              <a:buClr>
                <a:srgbClr val="000000"/>
              </a:buClr>
              <a:buFont typeface="Arial"/>
              <a:buChar char="•"/>
            </a:pPr>
            <a:r>
              <a:rPr b="0" lang="en-US" sz="1800" spc="-1" strike="noStrike">
                <a:solidFill>
                  <a:schemeClr val="dk1"/>
                </a:solidFill>
                <a:latin typeface="Aptos"/>
              </a:rPr>
              <a:t>Fifth level</a:t>
            </a:r>
            <a:endParaRPr b="0" lang="en-US" sz="1800" spc="-1" strike="noStrike">
              <a:solidFill>
                <a:schemeClr val="dk1"/>
              </a:solidFill>
              <a:latin typeface="Aptos"/>
            </a:endParaRPr>
          </a:p>
        </p:txBody>
      </p:sp>
      <p:sp>
        <p:nvSpPr>
          <p:cNvPr id="42" name="PlaceHolder 6"/>
          <p:cNvSpPr>
            <a:spLocks noGrp="1"/>
          </p:cNvSpPr>
          <p:nvPr>
            <p:ph type="dt" idx="1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43" name="PlaceHolder 7"/>
          <p:cNvSpPr>
            <a:spLocks noGrp="1"/>
          </p:cNvSpPr>
          <p:nvPr>
            <p:ph type="ftr" idx="20"/>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4" name="PlaceHolder 8"/>
          <p:cNvSpPr>
            <a:spLocks noGrp="1"/>
          </p:cNvSpPr>
          <p:nvPr>
            <p:ph type="sldNum" idx="2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A6FBDE7B-22EC-41A5-8469-15589599D6C8}"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US" sz="4400" spc="-1" strike="noStrike">
                <a:solidFill>
                  <a:schemeClr val="dk1"/>
                </a:solidFill>
                <a:latin typeface="Aptos Display"/>
              </a:rPr>
              <a:t>Click to edit Master title style</a:t>
            </a:r>
            <a:endParaRPr b="0" lang="en-US" sz="4400" spc="-1" strike="noStrike">
              <a:solidFill>
                <a:schemeClr val="dk1"/>
              </a:solidFill>
              <a:latin typeface="Aptos"/>
            </a:endParaRPr>
          </a:p>
        </p:txBody>
      </p:sp>
      <p:sp>
        <p:nvSpPr>
          <p:cNvPr id="46" name="PlaceHolder 2"/>
          <p:cNvSpPr>
            <a:spLocks noGrp="1"/>
          </p:cNvSpPr>
          <p:nvPr>
            <p:ph type="dt" idx="2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47" name="PlaceHolder 3"/>
          <p:cNvSpPr>
            <a:spLocks noGrp="1"/>
          </p:cNvSpPr>
          <p:nvPr>
            <p:ph type="ftr" idx="23"/>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8" name="PlaceHolder 4"/>
          <p:cNvSpPr>
            <a:spLocks noGrp="1"/>
          </p:cNvSpPr>
          <p:nvPr>
            <p:ph type="sldNum" idx="2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A060D10F-457B-4F74-8073-3FC79BF5FB4A}"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 name="PlaceHolder 1"/>
          <p:cNvSpPr>
            <a:spLocks noGrp="1"/>
          </p:cNvSpPr>
          <p:nvPr>
            <p:ph type="dt" idx="2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pc="-1" strike="noStrike">
                <a:solidFill>
                  <a:schemeClr val="dk1">
                    <a:tint val="82000"/>
                  </a:schemeClr>
                </a:solidFill>
                <a:latin typeface="Aptos"/>
              </a:defRPr>
            </a:lvl1pPr>
          </a:lstStyle>
          <a:p>
            <a:pPr indent="0" defTabSz="914400">
              <a:lnSpc>
                <a:spcPct val="100000"/>
              </a:lnSpc>
              <a:buNone/>
            </a:pPr>
            <a:r>
              <a:rPr b="0" lang="en-US" sz="1200" spc="-1" strike="noStrike">
                <a:solidFill>
                  <a:schemeClr val="dk1">
                    <a:tint val="82000"/>
                  </a:schemeClr>
                </a:solidFill>
                <a:latin typeface="Aptos"/>
              </a:rPr>
              <a:t>&lt;date/time&gt;</a:t>
            </a:r>
            <a:endParaRPr b="0" lang="en-US" sz="1200" spc="-1" strike="noStrike">
              <a:solidFill>
                <a:srgbClr val="000000"/>
              </a:solidFill>
              <a:latin typeface="Times New Roman"/>
            </a:endParaRPr>
          </a:p>
        </p:txBody>
      </p:sp>
      <p:sp>
        <p:nvSpPr>
          <p:cNvPr id="51" name="PlaceHolder 2"/>
          <p:cNvSpPr>
            <a:spLocks noGrp="1"/>
          </p:cNvSpPr>
          <p:nvPr>
            <p:ph type="ftr" idx="26"/>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52" name="PlaceHolder 3"/>
          <p:cNvSpPr>
            <a:spLocks noGrp="1"/>
          </p:cNvSpPr>
          <p:nvPr>
            <p:ph type="sldNum" idx="2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82000"/>
                  </a:schemeClr>
                </a:solidFill>
                <a:latin typeface="Aptos"/>
              </a:defRPr>
            </a:lvl1pPr>
          </a:lstStyle>
          <a:p>
            <a:pPr indent="0" algn="r" defTabSz="914400">
              <a:lnSpc>
                <a:spcPct val="100000"/>
              </a:lnSpc>
              <a:buNone/>
            </a:pPr>
            <a:fld id="{CE4418C4-C666-4C79-B998-7BA2842E608B}" type="slidenum">
              <a:rPr b="0" lang="en-US" sz="1200" spc="-1" strike="noStrike">
                <a:solidFill>
                  <a:schemeClr val="dk1">
                    <a:tint val="82000"/>
                  </a:schemeClr>
                </a:solidFill>
                <a:latin typeface="Aptos"/>
              </a:rPr>
              <a:t>&lt;number&gt;</a:t>
            </a:fld>
            <a:endParaRPr b="0" lang="en-US" sz="12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chemeClr val="dk1"/>
                </a:solidFill>
                <a:latin typeface="Aptos"/>
              </a:rPr>
              <a:t>Click to edit the title text format</a:t>
            </a:r>
            <a:endParaRPr b="0" lang="en-US" sz="1800" spc="-1" strike="noStrike">
              <a:solidFill>
                <a:schemeClr val="dk1"/>
              </a:solidFill>
              <a:latin typeface="Aptos"/>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800" spc="-1" strike="noStrike">
                <a:solidFill>
                  <a:schemeClr val="dk1"/>
                </a:solidFill>
                <a:latin typeface="Aptos"/>
              </a:rPr>
              <a:t>Click to edit the outline text format</a:t>
            </a:r>
            <a:endParaRPr b="0" lang="en-US" sz="2800" spc="-1" strike="noStrike">
              <a:solidFill>
                <a:schemeClr val="dk1"/>
              </a:solidFill>
              <a:latin typeface="Aptos"/>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ptos"/>
              </a:rPr>
              <a:t>Second Outline Level</a:t>
            </a:r>
            <a:endParaRPr b="0" lang="en-US" sz="2000" spc="-1" strike="noStrike">
              <a:solidFill>
                <a:schemeClr val="dk1"/>
              </a:solidFill>
              <a:latin typeface="Aptos"/>
            </a:endParaRPr>
          </a:p>
          <a:p>
            <a:pPr lvl="2" marL="1296000" indent="-288000">
              <a:lnSpc>
                <a:spcPct val="90000"/>
              </a:lnSpc>
              <a:spcBef>
                <a:spcPts val="850"/>
              </a:spcBef>
              <a:buClr>
                <a:srgbClr val="000000"/>
              </a:buClr>
              <a:buSzPct val="45000"/>
              <a:buFont typeface="Wingdings" charset="2"/>
              <a:buChar char=""/>
            </a:pPr>
            <a:r>
              <a:rPr b="0" lang="en-US" sz="1800" spc="-1" strike="noStrike">
                <a:solidFill>
                  <a:schemeClr val="dk1"/>
                </a:solidFill>
                <a:latin typeface="Aptos"/>
              </a:rPr>
              <a:t>Third Outline Level</a:t>
            </a:r>
            <a:endParaRPr b="0" lang="en-US" sz="1800" spc="-1" strike="noStrike">
              <a:solidFill>
                <a:schemeClr val="dk1"/>
              </a:solidFill>
              <a:latin typeface="Aptos"/>
            </a:endParaRPr>
          </a:p>
          <a:p>
            <a:pPr lvl="3" marL="1728000" indent="-216000">
              <a:lnSpc>
                <a:spcPct val="90000"/>
              </a:lnSpc>
              <a:spcBef>
                <a:spcPts val="567"/>
              </a:spcBef>
              <a:buClr>
                <a:srgbClr val="000000"/>
              </a:buClr>
              <a:buSzPct val="75000"/>
              <a:buFont typeface="Symbol" charset="2"/>
              <a:buChar char=""/>
            </a:pPr>
            <a:r>
              <a:rPr b="0" lang="en-US" sz="1800" spc="-1" strike="noStrike">
                <a:solidFill>
                  <a:schemeClr val="dk1"/>
                </a:solidFill>
                <a:latin typeface="Aptos"/>
              </a:rPr>
              <a:t>Fourth Outline Level</a:t>
            </a:r>
            <a:endParaRPr b="0" lang="en-US" sz="1800" spc="-1" strike="noStrike">
              <a:solidFill>
                <a:schemeClr val="dk1"/>
              </a:solidFill>
              <a:latin typeface="Aptos"/>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ptos"/>
              </a:rPr>
              <a:t>Fifth Outline Level</a:t>
            </a:r>
            <a:endParaRPr b="0" lang="en-US" sz="2000" spc="-1" strike="noStrike">
              <a:solidFill>
                <a:schemeClr val="dk1"/>
              </a:solidFill>
              <a:latin typeface="Aptos"/>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ptos"/>
              </a:rPr>
              <a:t>Sixth Outline Level</a:t>
            </a:r>
            <a:endParaRPr b="0" lang="en-US" sz="2000" spc="-1" strike="noStrike">
              <a:solidFill>
                <a:schemeClr val="dk1"/>
              </a:solidFill>
              <a:latin typeface="Aptos"/>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ptos"/>
              </a:rPr>
              <a:t>Seventh Outline Level</a:t>
            </a:r>
            <a:endParaRPr b="0" lang="en-US" sz="2000" spc="-1" strike="noStrike">
              <a:solidFill>
                <a:schemeClr val="dk1"/>
              </a:solidFill>
              <a:latin typeface="Aptos"/>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67" name="Rectangle 32">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sp>
        <p:nvSpPr>
          <p:cNvPr id="68" name="Rectangle 33">
            <a:extLst>
              <a:ext uri="{C183D7F6-B498-43B3-948B-1728B52AA6E4}">
                <adec:decorative xmlns:adec="http://schemas.microsoft.com/office/drawing/2017/decorative" val="1"/>
              </a:ext>
            </a:extLst>
          </p:cNvPr>
          <p:cNvSpPr/>
          <p:nvPr/>
        </p:nvSpPr>
        <p:spPr>
          <a:xfrm>
            <a:off x="0" y="0"/>
            <a:ext cx="12191760" cy="68576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rgbClr val="000000"/>
              </a:solidFill>
              <a:latin typeface="Aptos"/>
            </a:endParaRPr>
          </a:p>
        </p:txBody>
      </p:sp>
      <p:pic>
        <p:nvPicPr>
          <p:cNvPr id="69" name="Picture 3" descr=""/>
          <p:cNvPicPr/>
          <p:nvPr/>
        </p:nvPicPr>
        <p:blipFill>
          <a:blip r:embed="rId1">
            <a:alphaModFix amt="60000"/>
          </a:blip>
          <a:srcRect l="14535" t="0" r="16537" b="0"/>
          <a:stretch/>
        </p:blipFill>
        <p:spPr>
          <a:xfrm>
            <a:off x="-3960" y="0"/>
            <a:ext cx="6098760" cy="6857640"/>
          </a:xfrm>
          <a:prstGeom prst="rect">
            <a:avLst/>
          </a:prstGeom>
          <a:ln w="0">
            <a:noFill/>
          </a:ln>
        </p:spPr>
      </p:pic>
      <p:pic>
        <p:nvPicPr>
          <p:cNvPr id="70" name="Picture 4" descr=""/>
          <p:cNvPicPr/>
          <p:nvPr/>
        </p:nvPicPr>
        <p:blipFill>
          <a:blip r:embed="rId2">
            <a:alphaModFix amt="60000"/>
          </a:blip>
          <a:srcRect l="29127" t="0" r="8432" b="0"/>
          <a:stretch/>
        </p:blipFill>
        <p:spPr>
          <a:xfrm>
            <a:off x="6096960" y="0"/>
            <a:ext cx="6094800" cy="6857640"/>
          </a:xfrm>
          <a:prstGeom prst="rect">
            <a:avLst/>
          </a:prstGeom>
          <a:ln w="0">
            <a:noFill/>
          </a:ln>
        </p:spPr>
      </p:pic>
      <p:sp>
        <p:nvSpPr>
          <p:cNvPr id="71" name="TextBox 2"/>
          <p:cNvSpPr/>
          <p:nvPr/>
        </p:nvSpPr>
        <p:spPr>
          <a:xfrm>
            <a:off x="1198080" y="1122480"/>
            <a:ext cx="9795240" cy="2215440"/>
          </a:xfrm>
          <a:prstGeom prst="rect">
            <a:avLst/>
          </a:prstGeom>
          <a:noFill/>
          <a:ln w="0">
            <a:noFill/>
          </a:ln>
        </p:spPr>
        <p:style>
          <a:lnRef idx="0"/>
          <a:fillRef idx="0"/>
          <a:effectRef idx="0"/>
          <a:fontRef idx="minor"/>
        </p:style>
        <p:txBody>
          <a:bodyPr anchor="b">
            <a:normAutofit/>
          </a:bodyPr>
          <a:p>
            <a:pPr algn="ctr" defTabSz="914400">
              <a:lnSpc>
                <a:spcPct val="90000"/>
              </a:lnSpc>
              <a:spcAft>
                <a:spcPts val="601"/>
              </a:spcAft>
            </a:pPr>
            <a:r>
              <a:rPr b="0" lang="en-US" sz="5200" spc="-1" strike="noStrike">
                <a:solidFill>
                  <a:srgbClr val="ffffff"/>
                </a:solidFill>
                <a:latin typeface="Aptos Display"/>
              </a:rPr>
              <a:t>Anderson Hall-Maryville College Campus</a:t>
            </a:r>
            <a:endParaRPr b="0" lang="en-US" sz="5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TextBox 2"/>
          <p:cNvSpPr/>
          <p:nvPr/>
        </p:nvSpPr>
        <p:spPr>
          <a:xfrm>
            <a:off x="360" y="307800"/>
            <a:ext cx="10286640" cy="609300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buClr>
                <a:srgbClr val="3a7d22"/>
              </a:buClr>
              <a:buFont typeface="Arial"/>
              <a:buChar char="•"/>
            </a:pPr>
            <a:r>
              <a:rPr b="1" lang="en-US" sz="2600" spc="-1" strike="noStrike">
                <a:solidFill>
                  <a:schemeClr val="accent6">
                    <a:lumMod val="75000"/>
                  </a:schemeClr>
                </a:solidFill>
                <a:latin typeface="Calibri"/>
                <a:ea typeface="Times New Roman"/>
              </a:rPr>
              <a:t>Anderson Hall-Maryville College, </a:t>
            </a:r>
            <a:r>
              <a:rPr b="0" lang="en-US" sz="1600" spc="-1" strike="noStrike">
                <a:solidFill>
                  <a:schemeClr val="dk1"/>
                </a:solidFill>
                <a:latin typeface="Calibri"/>
                <a:ea typeface="Times New Roman"/>
              </a:rPr>
              <a:t>constructed in 1869 and named for Maryville College’s first president, the Reverend Isaac Anderson, is the oldest building on campus.</a:t>
            </a:r>
            <a:endParaRPr b="0" lang="en-US" sz="16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000000"/>
              </a:buClr>
              <a:buFont typeface="Arial"/>
              <a:buChar char="•"/>
            </a:pPr>
            <a:r>
              <a:rPr b="0" lang="en-US" sz="1600" spc="-1" strike="noStrike">
                <a:solidFill>
                  <a:schemeClr val="dk1"/>
                </a:solidFill>
                <a:latin typeface="Calibri"/>
                <a:ea typeface="Times New Roman"/>
              </a:rPr>
              <a:t>Designed by Benjamin Fahnestock in the rare Second Empire style and built by contractor Alford McConnell known for the distinctive reddish-brown, hand-molded bricks he made for his buildings.</a:t>
            </a:r>
            <a:endParaRPr b="0" lang="en-US" sz="16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000000"/>
              </a:buClr>
              <a:buFont typeface="Arial"/>
              <a:buChar char="•"/>
            </a:pPr>
            <a:r>
              <a:rPr b="0" lang="en-US" sz="1600" spc="-1" strike="noStrike">
                <a:solidFill>
                  <a:schemeClr val="dk1"/>
                </a:solidFill>
                <a:latin typeface="Calibri"/>
                <a:ea typeface="Times New Roman"/>
              </a:rPr>
              <a:t>Anderson Hall along with residence halls Memorial and Baldwin was built as a new home for Maryville College (renamed from the Southern and Western Theological Seminary in 1842) after the original campus buildings in downtown Maryville were destroyed during the Civil War.</a:t>
            </a:r>
            <a:endParaRPr b="0" lang="en-US" sz="16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000000"/>
              </a:buClr>
              <a:buFont typeface="Arial"/>
              <a:buChar char="•"/>
            </a:pPr>
            <a:r>
              <a:rPr b="0" lang="en-US" sz="1600" spc="-1" strike="noStrike">
                <a:solidFill>
                  <a:schemeClr val="dk1"/>
                </a:solidFill>
                <a:latin typeface="Calibri"/>
                <a:ea typeface="Times New Roman"/>
              </a:rPr>
              <a:t>Funds for erecting the hall came from William Thaw of Pittsburgh, John C. Baldwin of New York and the U.S. Government through the Freedmen’s Bureau because of the College’s policy of </a:t>
            </a:r>
            <a:r>
              <a:rPr b="1" i="1" lang="en-US" sz="1600" spc="-1" strike="noStrike">
                <a:solidFill>
                  <a:schemeClr val="dk1"/>
                </a:solidFill>
                <a:latin typeface="Calibri"/>
                <a:ea typeface="Times New Roman"/>
              </a:rPr>
              <a:t>“excluding none from its benefits by reason of race or color.”</a:t>
            </a:r>
            <a:endParaRPr b="0" lang="en-US" sz="16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000000"/>
              </a:buClr>
              <a:buFont typeface="Arial"/>
              <a:buChar char="•"/>
            </a:pPr>
            <a:r>
              <a:rPr b="0" lang="en-US" sz="1600" spc="-1" strike="noStrike">
                <a:solidFill>
                  <a:schemeClr val="dk1"/>
                </a:solidFill>
                <a:latin typeface="Calibri"/>
                <a:ea typeface="Times New Roman"/>
              </a:rPr>
              <a:t>In 1892, the “T wing” to the back of the building was completed;  the design and the brick used for the addition were completely in keeping with the original structure. The “T wing” addition created a building with four wings forming a cross and crowned with a cupola bell tower.</a:t>
            </a:r>
            <a:endParaRPr b="0" lang="en-US" sz="16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000000"/>
              </a:buClr>
              <a:buFont typeface="Arial"/>
              <a:buChar char="•"/>
            </a:pPr>
            <a:r>
              <a:rPr b="0" lang="en-US" sz="1600" spc="-1" strike="noStrike">
                <a:solidFill>
                  <a:schemeClr val="dk1"/>
                </a:solidFill>
                <a:latin typeface="Calibri"/>
                <a:ea typeface="Times New Roman"/>
              </a:rPr>
              <a:t>The building was added to the National Register of Historic Places on February 20, 1975</a:t>
            </a:r>
            <a:endParaRPr b="0" lang="en-US" sz="16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000000"/>
              </a:buClr>
              <a:buFont typeface="Arial"/>
              <a:buChar char="•"/>
            </a:pPr>
            <a:r>
              <a:rPr b="0" lang="en-US" sz="1600" spc="-1" strike="noStrike">
                <a:solidFill>
                  <a:schemeClr val="dk1"/>
                </a:solidFill>
                <a:latin typeface="Calibri"/>
                <a:ea typeface="Times New Roman"/>
              </a:rPr>
              <a:t>Exterior renovations completed in 2008 and the first major interior renovation was completed in 2014.</a:t>
            </a:r>
            <a:endParaRPr b="0" lang="en-US" sz="16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73" name="Rectangle 13">
            <a:extLst>
              <a:ext uri="{C183D7F6-B498-43B3-948B-1728B52AA6E4}">
                <adec:decorative xmlns:adec="http://schemas.microsoft.com/office/drawing/2017/decorative" val="1"/>
              </a:ext>
            </a:extLst>
          </p:cNvPr>
          <p:cNvSpPr/>
          <p:nvPr/>
        </p:nvSpPr>
        <p:spPr>
          <a:xfrm>
            <a:off x="0" y="428760"/>
            <a:ext cx="12191760" cy="736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cxnSp>
        <p:nvCxnSpPr>
          <p:cNvPr id="74" name="Straight Connector 14">
            <a:extLst>
              <a:ext uri="{C183D7F6-B498-43B3-948B-1728B52AA6E4}">
                <adec:decorative xmlns:adec="http://schemas.microsoft.com/office/drawing/2017/decorative" val="1"/>
              </a:ext>
            </a:extLst>
          </p:cNvPr>
          <p:cNvCxnSpPr/>
          <p:nvPr/>
        </p:nvCxnSpPr>
        <p:spPr>
          <a:xfrm>
            <a:off x="0" y="350640"/>
            <a:ext cx="12192120" cy="360"/>
          </a:xfrm>
          <a:prstGeom prst="straightConnector1">
            <a:avLst/>
          </a:prstGeom>
          <a:ln w="41275">
            <a:solidFill>
              <a:srgbClr val="ffffff">
                <a:alpha val="90000"/>
              </a:srgbClr>
            </a:solidFill>
          </a:ln>
        </p:spPr>
      </p:cxnSp>
      <p:cxnSp>
        <p:nvCxnSpPr>
          <p:cNvPr id="75" name="Straight Connector 15">
            <a:extLst>
              <a:ext uri="{C183D7F6-B498-43B3-948B-1728B52AA6E4}">
                <adec:decorative xmlns:adec="http://schemas.microsoft.com/office/drawing/2017/decorative" val="1"/>
              </a:ext>
            </a:extLst>
          </p:cNvPr>
          <p:cNvCxnSpPr/>
          <p:nvPr/>
        </p:nvCxnSpPr>
        <p:spPr>
          <a:xfrm>
            <a:off x="0" y="1243440"/>
            <a:ext cx="12192120" cy="360"/>
          </a:xfrm>
          <a:prstGeom prst="straightConnector1">
            <a:avLst/>
          </a:prstGeom>
          <a:ln w="41275">
            <a:solidFill>
              <a:srgbClr val="ffffff">
                <a:alpha val="90000"/>
              </a:srgbClr>
            </a:solidFill>
          </a:ln>
        </p:spPr>
      </p:cxnSp>
      <p:grpSp>
        <p:nvGrpSpPr>
          <p:cNvPr id="76" name="Group 4"/>
          <p:cNvGrpSpPr/>
          <p:nvPr/>
        </p:nvGrpSpPr>
        <p:grpSpPr>
          <a:xfrm>
            <a:off x="-263160" y="0"/>
            <a:ext cx="10462320" cy="7847280"/>
            <a:chOff x="-263160" y="0"/>
            <a:chExt cx="10462320" cy="7847280"/>
          </a:xfrm>
        </p:grpSpPr>
        <p:sp>
          <p:nvSpPr>
            <p:cNvPr id="77" name="AutoShape 3"/>
            <p:cNvSpPr/>
            <p:nvPr/>
          </p:nvSpPr>
          <p:spPr>
            <a:xfrm>
              <a:off x="-263160" y="0"/>
              <a:ext cx="10458360" cy="7843680"/>
            </a:xfrm>
            <a:prstGeom prst="rect">
              <a:avLst/>
            </a:prstGeom>
            <a:noFill/>
            <a:ln w="0">
              <a:noFill/>
            </a:ln>
          </p:spPr>
          <p:style>
            <a:lnRef idx="0"/>
            <a:fillRef idx="0"/>
            <a:effectRef idx="0"/>
            <a:fontRef idx="minor"/>
          </p:style>
          <p:txBody>
            <a:bodyPr numCol="1" spcCol="0" anchor="t">
              <a:noAutofit/>
            </a:bodyPr>
            <a:p>
              <a:pPr defTabSz="914400">
                <a:lnSpc>
                  <a:spcPct val="100000"/>
                </a:lnSpc>
              </a:pPr>
              <a:endParaRPr b="0" lang="en-US" sz="1800" spc="-1" strike="noStrike">
                <a:solidFill>
                  <a:schemeClr val="dk1"/>
                </a:solidFill>
                <a:latin typeface="Aptos"/>
              </a:endParaRPr>
            </a:p>
          </p:txBody>
        </p:sp>
        <p:pic>
          <p:nvPicPr>
            <p:cNvPr id="78" name="Picture 5" descr=""/>
            <p:cNvPicPr/>
            <p:nvPr/>
          </p:nvPicPr>
          <p:blipFill>
            <a:blip r:embed="rId1"/>
            <a:stretch/>
          </p:blipFill>
          <p:spPr>
            <a:xfrm>
              <a:off x="-263160" y="0"/>
              <a:ext cx="10462320" cy="7847280"/>
            </a:xfrm>
            <a:prstGeom prst="rect">
              <a:avLst/>
            </a:prstGeom>
            <a:ln w="0">
              <a:noFill/>
            </a:ln>
          </p:spPr>
        </p:pic>
      </p:grpSp>
      <p:sp>
        <p:nvSpPr>
          <p:cNvPr id="79" name="TextBox 2"/>
          <p:cNvSpPr/>
          <p:nvPr/>
        </p:nvSpPr>
        <p:spPr>
          <a:xfrm>
            <a:off x="-263160" y="5762520"/>
            <a:ext cx="11210400" cy="744480"/>
          </a:xfrm>
          <a:prstGeom prst="rect">
            <a:avLst/>
          </a:prstGeom>
          <a:solidFill>
            <a:schemeClr val="bg1">
              <a:alpha val="66000"/>
            </a:schemeClr>
          </a:solidFill>
          <a:ln w="0">
            <a:noFill/>
          </a:ln>
        </p:spPr>
        <p:style>
          <a:lnRef idx="0"/>
          <a:fillRef idx="0"/>
          <a:effectRef idx="0"/>
          <a:fontRef idx="minor"/>
        </p:style>
        <p:txBody>
          <a:bodyPr anchor="ctr">
            <a:normAutofit/>
          </a:bodyPr>
          <a:p>
            <a:pPr algn="ctr" defTabSz="914400">
              <a:lnSpc>
                <a:spcPct val="90000"/>
              </a:lnSpc>
              <a:spcAft>
                <a:spcPts val="601"/>
              </a:spcAft>
            </a:pPr>
            <a:r>
              <a:rPr b="0" lang="en-US" sz="3600" spc="-1" strike="noStrike">
                <a:solidFill>
                  <a:schemeClr val="dk1">
                    <a:lumMod val="85000"/>
                    <a:lumOff val="15000"/>
                  </a:schemeClr>
                </a:solidFill>
                <a:latin typeface="Aptos Display"/>
              </a:rPr>
              <a:t>903 Court Street</a:t>
            </a:r>
            <a:endParaRPr b="0" lang="en-US"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TextBox 2"/>
          <p:cNvSpPr/>
          <p:nvPr/>
        </p:nvSpPr>
        <p:spPr>
          <a:xfrm>
            <a:off x="734400" y="132120"/>
            <a:ext cx="10422360" cy="655164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buClr>
                <a:srgbClr val="3a7d22"/>
              </a:buClr>
              <a:buFont typeface="Arial"/>
              <a:buChar char="•"/>
            </a:pPr>
            <a:r>
              <a:rPr b="1" lang="en-US" sz="2800" spc="-1" strike="noStrike">
                <a:solidFill>
                  <a:schemeClr val="accent6">
                    <a:lumMod val="75000"/>
                  </a:schemeClr>
                </a:solidFill>
                <a:latin typeface="Calibri"/>
                <a:ea typeface="Times New Roman"/>
              </a:rPr>
              <a:t>903 Court Street, </a:t>
            </a:r>
            <a:r>
              <a:rPr b="1" lang="en-US" sz="1800" spc="-1" strike="noStrike">
                <a:solidFill>
                  <a:srgbClr val="26282a"/>
                </a:solidFill>
                <a:latin typeface="Calibri"/>
                <a:ea typeface="Times New Roman"/>
              </a:rPr>
              <a:t> </a:t>
            </a:r>
            <a:r>
              <a:rPr b="0" lang="en-US" sz="1800" spc="-1" strike="noStrike">
                <a:solidFill>
                  <a:srgbClr val="26282a"/>
                </a:solidFill>
                <a:latin typeface="Calibri"/>
                <a:ea typeface="Times New Roman"/>
              </a:rPr>
              <a:t>was constructed in 1910.</a:t>
            </a:r>
            <a:endParaRPr b="0" lang="en-US" sz="18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26282a"/>
              </a:buClr>
              <a:buFont typeface="Arial"/>
              <a:buChar char="•"/>
            </a:pPr>
            <a:r>
              <a:rPr b="0" lang="en-US" sz="1800" spc="-1" strike="noStrike">
                <a:solidFill>
                  <a:srgbClr val="26282a"/>
                </a:solidFill>
                <a:latin typeface="Calibri"/>
                <a:ea typeface="Times New Roman"/>
              </a:rPr>
              <a:t>Known as the Samuel Dunn house, early occupants were attorney Samuel Dunn and is wife, Mary Alice Bird Dunn.  Samuel was a successful attorney who was also interested in politics, the mercantile business, real estate and lumbering.  Mary Alice was good friends with Eleanor Roosevelt who appointed her as postmistress general in Maryville.  Mary Alice is buried in Grandview Cemetery.  </a:t>
            </a:r>
            <a:endParaRPr b="0" lang="en-US" sz="18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26282a"/>
              </a:buClr>
              <a:buFont typeface="Arial"/>
              <a:buChar char="•"/>
            </a:pPr>
            <a:r>
              <a:rPr b="0" lang="en-US" sz="1800" spc="-1" strike="noStrike">
                <a:solidFill>
                  <a:srgbClr val="26282a"/>
                </a:solidFill>
                <a:latin typeface="Calibri"/>
                <a:ea typeface="Times New Roman"/>
              </a:rPr>
              <a:t>This two-story frame, three bay, rectangular plan, Neo-Classical style residence has a brick foundation, hipped roof of composition shingles, interior and exterior brick chimneys, and metal siding. </a:t>
            </a:r>
            <a:endParaRPr b="0" lang="en-US" sz="18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26282a"/>
              </a:buClr>
              <a:buFont typeface="Arial"/>
              <a:buChar char="•"/>
            </a:pPr>
            <a:r>
              <a:rPr b="0" lang="en-US" sz="1800" spc="-1" strike="noStrike">
                <a:solidFill>
                  <a:srgbClr val="26282a"/>
                </a:solidFill>
                <a:latin typeface="Calibri"/>
                <a:ea typeface="Times New Roman"/>
              </a:rPr>
              <a:t>On the main (E) facade is a two story gable roof portico with fluted wood columns and terra cotta Ionic capitals. At the eaves are dentils.</a:t>
            </a:r>
            <a:endParaRPr b="0" lang="en-US" sz="18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26282a"/>
              </a:buClr>
              <a:buFont typeface="Arial"/>
              <a:buChar char="•"/>
            </a:pPr>
            <a:r>
              <a:rPr b="0" lang="en-US" sz="1800" spc="-1" strike="noStrike">
                <a:solidFill>
                  <a:srgbClr val="26282a"/>
                </a:solidFill>
                <a:latin typeface="Calibri"/>
                <a:ea typeface="Times New Roman"/>
              </a:rPr>
              <a:t>Behind the portico is a second story balcony with square balusters. The main facade also displays a one story porch with fluted wood columns, terra cotta Ionic capitals and a railing with square balusters. </a:t>
            </a:r>
            <a:endParaRPr b="0" lang="en-US" sz="18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26282a"/>
              </a:buClr>
              <a:buFont typeface="Arial"/>
              <a:buChar char="•"/>
            </a:pPr>
            <a:r>
              <a:rPr b="0" lang="en-US" sz="1800" spc="-1" strike="noStrike">
                <a:solidFill>
                  <a:srgbClr val="26282a"/>
                </a:solidFill>
                <a:latin typeface="Calibri"/>
                <a:ea typeface="Times New Roman"/>
              </a:rPr>
              <a:t>The main entrance has a single light glass and frame door flanked by multi-light sidelights and topped with a multi-light transom. </a:t>
            </a:r>
            <a:endParaRPr b="0" lang="en-US" sz="18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a:p>
            <a:pPr marL="285840" indent="-285840" defTabSz="914400">
              <a:lnSpc>
                <a:spcPct val="100000"/>
              </a:lnSpc>
              <a:buClr>
                <a:srgbClr val="26282a"/>
              </a:buClr>
              <a:buFont typeface="Arial"/>
              <a:buChar char="•"/>
            </a:pPr>
            <a:r>
              <a:rPr b="0" lang="en-US" sz="1800" spc="-1" strike="noStrike">
                <a:solidFill>
                  <a:srgbClr val="26282a"/>
                </a:solidFill>
                <a:latin typeface="Calibri"/>
                <a:ea typeface="Times New Roman"/>
              </a:rPr>
              <a:t>At the rear is a c. 1920 frame, two stall, hipped roof garage. </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81" name="Content Placeholder 3" descr=""/>
          <p:cNvPicPr/>
          <p:nvPr/>
        </p:nvPicPr>
        <p:blipFill>
          <a:blip r:embed="rId1"/>
          <a:srcRect l="0" t="2596" r="0" b="12814"/>
          <a:stretch/>
        </p:blipFill>
        <p:spPr>
          <a:xfrm>
            <a:off x="0" y="0"/>
            <a:ext cx="12191760" cy="6857640"/>
          </a:xfrm>
          <a:prstGeom prst="rect">
            <a:avLst/>
          </a:prstGeom>
          <a:ln w="0">
            <a:noFill/>
          </a:ln>
        </p:spPr>
      </p:pic>
      <p:sp>
        <p:nvSpPr>
          <p:cNvPr id="82" name="Rectangle 8">
            <a:extLst>
              <a:ext uri="{C183D7F6-B498-43B3-948B-1728B52AA6E4}">
                <adec:decorative xmlns:adec="http://schemas.microsoft.com/office/drawing/2017/decorative" val="1"/>
              </a:ext>
            </a:extLst>
          </p:cNvPr>
          <p:cNvSpPr/>
          <p:nvPr/>
        </p:nvSpPr>
        <p:spPr>
          <a:xfrm>
            <a:off x="0" y="428760"/>
            <a:ext cx="12191760" cy="736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sp>
        <p:nvSpPr>
          <p:cNvPr id="83" name="PlaceHolder 1"/>
          <p:cNvSpPr>
            <a:spLocks noGrp="1"/>
          </p:cNvSpPr>
          <p:nvPr>
            <p:ph type="title"/>
          </p:nvPr>
        </p:nvSpPr>
        <p:spPr>
          <a:xfrm>
            <a:off x="-609480" y="425880"/>
            <a:ext cx="12344040" cy="744480"/>
          </a:xfrm>
          <a:prstGeom prst="rect">
            <a:avLst/>
          </a:prstGeom>
          <a:noFill/>
          <a:ln w="0">
            <a:noFill/>
          </a:ln>
        </p:spPr>
        <p:txBody>
          <a:bodyPr lIns="91440" rIns="91440" tIns="45720" bIns="45720" anchor="ctr">
            <a:normAutofit/>
          </a:bodyPr>
          <a:p>
            <a:pPr indent="0" algn="ctr" defTabSz="914400">
              <a:lnSpc>
                <a:spcPct val="90000"/>
              </a:lnSpc>
              <a:buNone/>
            </a:pPr>
            <a:r>
              <a:rPr b="0" lang="en-US" sz="3600" spc="-1" strike="noStrike">
                <a:solidFill>
                  <a:schemeClr val="dk1">
                    <a:lumMod val="85000"/>
                    <a:lumOff val="15000"/>
                  </a:schemeClr>
                </a:solidFill>
                <a:latin typeface="Aptos Display"/>
              </a:rPr>
              <a:t>807 Court Street</a:t>
            </a:r>
            <a:endParaRPr b="0" lang="en-US" sz="3600" spc="-1" strike="noStrike">
              <a:solidFill>
                <a:schemeClr val="dk1"/>
              </a:solidFill>
              <a:latin typeface="Aptos"/>
            </a:endParaRPr>
          </a:p>
        </p:txBody>
      </p:sp>
      <p:cxnSp>
        <p:nvCxnSpPr>
          <p:cNvPr id="84" name="Straight Connector 10">
            <a:extLst>
              <a:ext uri="{C183D7F6-B498-43B3-948B-1728B52AA6E4}">
                <adec:decorative xmlns:adec="http://schemas.microsoft.com/office/drawing/2017/decorative" val="1"/>
              </a:ext>
            </a:extLst>
          </p:cNvPr>
          <p:cNvCxnSpPr/>
          <p:nvPr/>
        </p:nvCxnSpPr>
        <p:spPr>
          <a:xfrm>
            <a:off x="0" y="350640"/>
            <a:ext cx="12192120" cy="360"/>
          </a:xfrm>
          <a:prstGeom prst="straightConnector1">
            <a:avLst/>
          </a:prstGeom>
          <a:ln w="41275">
            <a:solidFill>
              <a:srgbClr val="ffffff">
                <a:alpha val="90000"/>
              </a:srgbClr>
            </a:solidFill>
          </a:ln>
        </p:spPr>
      </p:cxnSp>
      <p:cxnSp>
        <p:nvCxnSpPr>
          <p:cNvPr id="85" name="Straight Connector 12">
            <a:extLst>
              <a:ext uri="{C183D7F6-B498-43B3-948B-1728B52AA6E4}">
                <adec:decorative xmlns:adec="http://schemas.microsoft.com/office/drawing/2017/decorative" val="1"/>
              </a:ext>
            </a:extLst>
          </p:cNvPr>
          <p:cNvCxnSpPr/>
          <p:nvPr/>
        </p:nvCxnSpPr>
        <p:spPr>
          <a:xfrm>
            <a:off x="0" y="1243440"/>
            <a:ext cx="12192120" cy="360"/>
          </a:xfrm>
          <a:prstGeom prst="straightConnector1">
            <a:avLst/>
          </a:prstGeom>
          <a:ln w="41275">
            <a:solidFill>
              <a:srgbClr val="ffffff">
                <a:alpha val="90000"/>
              </a:srgbClr>
            </a:solidFill>
          </a:ln>
        </p:spPr>
      </p:cxn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p:nvPr>
        </p:nvSpPr>
        <p:spPr>
          <a:xfrm>
            <a:off x="467280" y="487080"/>
            <a:ext cx="11409840" cy="6161760"/>
          </a:xfrm>
          <a:prstGeom prst="rect">
            <a:avLst/>
          </a:prstGeom>
          <a:noFill/>
          <a:ln w="0">
            <a:noFill/>
          </a:ln>
        </p:spPr>
        <p:txBody>
          <a:bodyPr lIns="91440" rIns="91440" tIns="45720" bIns="45720" anchor="t">
            <a:normAutofit fontScale="93550" lnSpcReduction="10000"/>
          </a:bodyPr>
          <a:p>
            <a:pPr indent="-228600" defTabSz="914400">
              <a:lnSpc>
                <a:spcPct val="90000"/>
              </a:lnSpc>
              <a:buClr>
                <a:srgbClr val="3a7d22"/>
              </a:buClr>
              <a:buFont typeface="Arial"/>
              <a:buChar char="•"/>
            </a:pPr>
            <a:r>
              <a:rPr b="1" lang="en-US" sz="2400" spc="-1" strike="noStrike">
                <a:solidFill>
                  <a:schemeClr val="accent6">
                    <a:lumMod val="75000"/>
                  </a:schemeClr>
                </a:solidFill>
                <a:latin typeface="Calibri"/>
                <a:ea typeface="Times New Roman"/>
              </a:rPr>
              <a:t>807 COURT STREET</a:t>
            </a:r>
            <a:r>
              <a:rPr b="0" lang="en-US" sz="2400" spc="-1" strike="noStrike">
                <a:solidFill>
                  <a:srgbClr val="26282a"/>
                </a:solidFill>
                <a:latin typeface="Calibri"/>
                <a:ea typeface="Times New Roman"/>
              </a:rPr>
              <a:t> </a:t>
            </a:r>
            <a:r>
              <a:rPr b="0" lang="en-US" sz="1800" spc="-1" strike="noStrike">
                <a:solidFill>
                  <a:srgbClr val="26282a"/>
                </a:solidFill>
                <a:latin typeface="Calibri"/>
                <a:ea typeface="Times New Roman"/>
              </a:rPr>
              <a:t>was built in 1907.  Legend has it that the original builder was playing baseball against Maryville College and hit a home run.  He declared that he would build a house on the spot where the ball landed in what was then an orchard.</a:t>
            </a:r>
            <a:endParaRPr b="0" lang="en-US" sz="1800" spc="-1" strike="noStrike">
              <a:solidFill>
                <a:schemeClr val="dk1"/>
              </a:solidFill>
              <a:latin typeface="Aptos"/>
            </a:endParaRPr>
          </a:p>
          <a:p>
            <a:pPr indent="0" defTabSz="914400">
              <a:lnSpc>
                <a:spcPct val="90000"/>
              </a:lnSpc>
              <a:buNone/>
            </a:pPr>
            <a:endParaRPr b="0" lang="en-US" sz="1800" spc="-1" strike="noStrike">
              <a:solidFill>
                <a:schemeClr val="dk1"/>
              </a:solidFill>
              <a:latin typeface="Aptos"/>
            </a:endParaRPr>
          </a:p>
          <a:p>
            <a:pPr indent="-228600" defTabSz="914400">
              <a:lnSpc>
                <a:spcPct val="90000"/>
              </a:lnSpc>
              <a:buClr>
                <a:srgbClr val="26282a"/>
              </a:buClr>
              <a:buFont typeface="Arial"/>
              <a:buChar char="•"/>
            </a:pPr>
            <a:r>
              <a:rPr b="0" lang="en-US" sz="1800" spc="-1" strike="noStrike">
                <a:solidFill>
                  <a:srgbClr val="26282a"/>
                </a:solidFill>
                <a:latin typeface="Calibri"/>
                <a:ea typeface="Times New Roman"/>
              </a:rPr>
              <a:t>This brick Craftsman was ahead of its time, built a full 13+ years ahead of when the style became popular.</a:t>
            </a:r>
            <a:endParaRPr b="0" lang="en-US" sz="1800" spc="-1" strike="noStrike">
              <a:solidFill>
                <a:schemeClr val="dk1"/>
              </a:solidFill>
              <a:latin typeface="Aptos"/>
            </a:endParaRPr>
          </a:p>
          <a:p>
            <a:pPr indent="0" defTabSz="914400">
              <a:lnSpc>
                <a:spcPct val="90000"/>
              </a:lnSpc>
              <a:buNone/>
            </a:pPr>
            <a:endParaRPr b="0" lang="en-US" sz="1800" spc="-1" strike="noStrike">
              <a:solidFill>
                <a:schemeClr val="dk1"/>
              </a:solidFill>
              <a:latin typeface="Aptos"/>
            </a:endParaRPr>
          </a:p>
          <a:p>
            <a:pPr indent="-228600" defTabSz="914400">
              <a:lnSpc>
                <a:spcPct val="90000"/>
              </a:lnSpc>
              <a:buClr>
                <a:srgbClr val="26282a"/>
              </a:buClr>
              <a:buFont typeface="Arial"/>
              <a:buChar char="•"/>
            </a:pPr>
            <a:r>
              <a:rPr b="0" lang="en-US" sz="1800" spc="-1" strike="noStrike">
                <a:solidFill>
                  <a:srgbClr val="26282a"/>
                </a:solidFill>
                <a:latin typeface="Calibri"/>
                <a:ea typeface="Times New Roman"/>
              </a:rPr>
              <a:t>1961, the house was purchased by Walter and Nelle Barton who chose the location because they wanted their five children educated in Maryville schools.  This is still a major draw for young families to Maryville today!</a:t>
            </a:r>
            <a:endParaRPr b="0" lang="en-US" sz="1800" spc="-1" strike="noStrike">
              <a:solidFill>
                <a:schemeClr val="dk1"/>
              </a:solidFill>
              <a:latin typeface="Aptos"/>
            </a:endParaRPr>
          </a:p>
          <a:p>
            <a:pPr indent="0" defTabSz="914400">
              <a:lnSpc>
                <a:spcPct val="90000"/>
              </a:lnSpc>
              <a:buNone/>
            </a:pPr>
            <a:endParaRPr b="0" lang="en-US" sz="1800" spc="-1" strike="noStrike">
              <a:solidFill>
                <a:schemeClr val="dk1"/>
              </a:solidFill>
              <a:latin typeface="Aptos"/>
            </a:endParaRPr>
          </a:p>
          <a:p>
            <a:pPr indent="-228600" defTabSz="914400">
              <a:lnSpc>
                <a:spcPct val="90000"/>
              </a:lnSpc>
              <a:buClr>
                <a:srgbClr val="26282a"/>
              </a:buClr>
              <a:buFont typeface="Arial"/>
              <a:buChar char="•"/>
            </a:pPr>
            <a:r>
              <a:rPr b="0" lang="en-US" sz="1800" spc="-1" strike="noStrike">
                <a:solidFill>
                  <a:srgbClr val="26282a"/>
                </a:solidFill>
                <a:latin typeface="Calibri"/>
                <a:ea typeface="Times New Roman"/>
              </a:rPr>
              <a:t> </a:t>
            </a:r>
            <a:r>
              <a:rPr b="0" lang="en-US" sz="1800" spc="-1" strike="noStrike">
                <a:solidFill>
                  <a:srgbClr val="26282a"/>
                </a:solidFill>
                <a:latin typeface="Calibri"/>
                <a:ea typeface="Times New Roman"/>
              </a:rPr>
              <a:t>The  home’s coal furnace was still working in the 60's, with the first window well on the driveway side (closest to the chimney) being the coal chute.  here is still a little bit of coal in the basement and you can still see the worn brick at the top of the sill, from the inside</a:t>
            </a:r>
            <a:endParaRPr b="0" lang="en-US" sz="1800" spc="-1" strike="noStrike">
              <a:solidFill>
                <a:schemeClr val="dk1"/>
              </a:solidFill>
              <a:latin typeface="Aptos"/>
            </a:endParaRPr>
          </a:p>
          <a:p>
            <a:pPr indent="0" defTabSz="914400">
              <a:lnSpc>
                <a:spcPct val="90000"/>
              </a:lnSpc>
              <a:buNone/>
            </a:pPr>
            <a:endParaRPr b="0" lang="en-US" sz="1800" spc="-1" strike="noStrike">
              <a:solidFill>
                <a:schemeClr val="dk1"/>
              </a:solidFill>
              <a:latin typeface="Aptos"/>
            </a:endParaRPr>
          </a:p>
          <a:p>
            <a:pPr indent="-228600" defTabSz="914400">
              <a:lnSpc>
                <a:spcPct val="90000"/>
              </a:lnSpc>
              <a:buClr>
                <a:srgbClr val="26282a"/>
              </a:buClr>
              <a:buFont typeface="Arial"/>
              <a:buChar char="•"/>
            </a:pPr>
            <a:r>
              <a:rPr b="0" lang="en-US" sz="1800" spc="-1" strike="noStrike">
                <a:solidFill>
                  <a:srgbClr val="26282a"/>
                </a:solidFill>
                <a:latin typeface="Calibri"/>
                <a:ea typeface="Times New Roman"/>
              </a:rPr>
              <a:t>The  Bartons occupied the house until the late 1970’s. </a:t>
            </a:r>
            <a:endParaRPr b="0" lang="en-US" sz="1800" spc="-1" strike="noStrike">
              <a:solidFill>
                <a:schemeClr val="dk1"/>
              </a:solidFill>
              <a:latin typeface="Aptos"/>
            </a:endParaRPr>
          </a:p>
          <a:p>
            <a:pPr indent="0" defTabSz="914400">
              <a:lnSpc>
                <a:spcPct val="90000"/>
              </a:lnSpc>
              <a:buNone/>
              <a:tabLst>
                <a:tab algn="l" pos="0"/>
              </a:tabLst>
            </a:pPr>
            <a:endParaRPr b="0" lang="en-US" sz="1800" spc="-1" strike="noStrike">
              <a:solidFill>
                <a:schemeClr val="dk1"/>
              </a:solidFill>
              <a:latin typeface="Aptos"/>
            </a:endParaRPr>
          </a:p>
          <a:p>
            <a:pPr indent="-228600" defTabSz="914400">
              <a:lnSpc>
                <a:spcPct val="90000"/>
              </a:lnSpc>
              <a:buClr>
                <a:srgbClr val="26282a"/>
              </a:buClr>
              <a:buFont typeface="Arial"/>
              <a:buChar char="•"/>
              <a:tabLst>
                <a:tab algn="l" pos="0"/>
              </a:tabLst>
            </a:pPr>
            <a:r>
              <a:rPr b="0" lang="en-US" sz="1800" spc="-1" strike="noStrike">
                <a:solidFill>
                  <a:srgbClr val="26282a"/>
                </a:solidFill>
                <a:latin typeface="Calibri"/>
                <a:ea typeface="Times New Roman"/>
              </a:rPr>
              <a:t>In February of 2022 the Barton siblings visited the house and recreated an old family Christmas photo!</a:t>
            </a:r>
            <a:endParaRPr b="0" lang="en-US" sz="1800" spc="-1" strike="noStrike">
              <a:solidFill>
                <a:schemeClr val="dk1"/>
              </a:solidFill>
              <a:latin typeface="Aptos"/>
            </a:endParaRPr>
          </a:p>
          <a:p>
            <a:pPr indent="0" defTabSz="914400">
              <a:lnSpc>
                <a:spcPct val="90000"/>
              </a:lnSpc>
              <a:buNone/>
              <a:tabLst>
                <a:tab algn="l" pos="0"/>
              </a:tabLst>
            </a:pPr>
            <a:endParaRPr b="0" lang="en-US" sz="1800" spc="-1" strike="noStrike">
              <a:solidFill>
                <a:schemeClr val="dk1"/>
              </a:solidFill>
              <a:latin typeface="Aptos"/>
            </a:endParaRPr>
          </a:p>
          <a:p>
            <a:pPr indent="-228600" defTabSz="914400">
              <a:lnSpc>
                <a:spcPct val="90000"/>
              </a:lnSpc>
              <a:buClr>
                <a:srgbClr val="26282a"/>
              </a:buClr>
              <a:buFont typeface="Arial"/>
              <a:buChar char="•"/>
              <a:tabLst>
                <a:tab algn="l" pos="0"/>
              </a:tabLst>
            </a:pPr>
            <a:r>
              <a:rPr b="0" lang="en-US" sz="1800" spc="-1" strike="noStrike">
                <a:solidFill>
                  <a:srgbClr val="26282a"/>
                </a:solidFill>
                <a:latin typeface="Calibri"/>
                <a:ea typeface="Times New Roman"/>
              </a:rPr>
              <a:t>In 2017, the house was updated. The butler pantry openings from the kitchen and dining room were opened up as the slender doors, now the closet doors in the first floor bedroom, were the doors into the butlers pantry. </a:t>
            </a:r>
            <a:endParaRPr b="0" lang="en-US" sz="1800" spc="-1" strike="noStrike">
              <a:solidFill>
                <a:schemeClr val="dk1"/>
              </a:solidFill>
              <a:latin typeface="Aptos"/>
            </a:endParaRPr>
          </a:p>
          <a:p>
            <a:pPr indent="0" defTabSz="914400">
              <a:lnSpc>
                <a:spcPct val="90000"/>
              </a:lnSpc>
              <a:buNone/>
              <a:tabLst>
                <a:tab algn="l" pos="0"/>
              </a:tabLst>
            </a:pPr>
            <a:r>
              <a:rPr b="0" lang="en-US" sz="1800" spc="-1" strike="noStrike">
                <a:solidFill>
                  <a:srgbClr val="26282a"/>
                </a:solidFill>
                <a:latin typeface="Calibri"/>
                <a:ea typeface="Times New Roman"/>
              </a:rPr>
              <a:t> </a:t>
            </a:r>
            <a:endParaRPr b="0" lang="en-US" sz="1800" spc="-1" strike="noStrike">
              <a:solidFill>
                <a:schemeClr val="dk1"/>
              </a:solidFill>
              <a:latin typeface="Aptos"/>
            </a:endParaRPr>
          </a:p>
          <a:p>
            <a:pPr indent="-228600" defTabSz="914400">
              <a:lnSpc>
                <a:spcPct val="90000"/>
              </a:lnSpc>
              <a:buClr>
                <a:srgbClr val="26282a"/>
              </a:buClr>
              <a:buFont typeface="Arial"/>
              <a:buChar char="•"/>
              <a:tabLst>
                <a:tab algn="l" pos="0"/>
              </a:tabLst>
            </a:pPr>
            <a:r>
              <a:rPr b="0" lang="en-US" sz="1800" spc="-1" strike="noStrike">
                <a:solidFill>
                  <a:srgbClr val="26282a"/>
                </a:solidFill>
                <a:latin typeface="Calibri"/>
                <a:ea typeface="Times New Roman"/>
              </a:rPr>
              <a:t>At some point soon after building, the back porch was enclosed with 7 windows and 2 doors, as the windows are wavy and you can still see (from the back porch) the original wood flooring for the enclosed back porch. Underneath the back deck, the original steps from the back door and a small concrete pad are under the decking. </a:t>
            </a:r>
            <a:endParaRPr b="0" lang="en-US" sz="1800" spc="-1" strike="noStrike">
              <a:solidFill>
                <a:schemeClr val="dk1"/>
              </a:solidFill>
              <a:latin typeface="Aptos"/>
            </a:endParaRPr>
          </a:p>
          <a:p>
            <a:pPr indent="-228600" defTabSz="914400">
              <a:lnSpc>
                <a:spcPct val="90000"/>
              </a:lnSpc>
              <a:buClr>
                <a:srgbClr val="26282a"/>
              </a:buClr>
              <a:buFont typeface="Arial"/>
              <a:buChar char="•"/>
              <a:tabLst>
                <a:tab algn="l" pos="0"/>
              </a:tabLst>
            </a:pPr>
            <a:r>
              <a:rPr b="0" lang="en-US" sz="1800" spc="-1" strike="noStrike">
                <a:solidFill>
                  <a:srgbClr val="26282a"/>
                </a:solidFill>
                <a:latin typeface="Calibri"/>
                <a:ea typeface="Times New Roman"/>
              </a:rPr>
              <a:t>The brick and iron fence in the front was added sometime after the Barton family moved.</a:t>
            </a:r>
            <a:endParaRPr b="0" lang="en-US" sz="1800" spc="-1" strike="noStrike">
              <a:solidFill>
                <a:schemeClr val="dk1"/>
              </a:solidFill>
              <a:latin typeface="Aptos"/>
            </a:endParaRPr>
          </a:p>
          <a:p>
            <a:pPr indent="0" defTabSz="914400">
              <a:lnSpc>
                <a:spcPct val="90000"/>
              </a:lnSpc>
              <a:spcBef>
                <a:spcPts val="1001"/>
              </a:spcBef>
              <a:buNone/>
              <a:tabLst>
                <a:tab algn="l" pos="0"/>
              </a:tabLst>
            </a:pPr>
            <a:endParaRPr b="0" lang="en-US" sz="2800" spc="-1" strike="noStrike">
              <a:solidFill>
                <a:schemeClr val="dk1"/>
              </a:solidFill>
              <a:latin typeface="Aptos"/>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pic>
        <p:nvPicPr>
          <p:cNvPr id="87" name="Picture 1" descr=""/>
          <p:cNvPicPr/>
          <p:nvPr/>
        </p:nvPicPr>
        <p:blipFill>
          <a:blip r:embed="rId1"/>
          <a:srcRect l="0" t="3851" r="0" b="21149"/>
          <a:stretch/>
        </p:blipFill>
        <p:spPr>
          <a:xfrm>
            <a:off x="0" y="0"/>
            <a:ext cx="12191760" cy="6857640"/>
          </a:xfrm>
          <a:prstGeom prst="rect">
            <a:avLst/>
          </a:prstGeom>
          <a:ln w="0">
            <a:noFill/>
          </a:ln>
        </p:spPr>
      </p:pic>
      <p:sp>
        <p:nvSpPr>
          <p:cNvPr id="88" name="Rectangle 13">
            <a:extLst>
              <a:ext uri="{C183D7F6-B498-43B3-948B-1728B52AA6E4}">
                <adec:decorative xmlns:adec="http://schemas.microsoft.com/office/drawing/2017/decorative" val="1"/>
              </a:ext>
            </a:extLst>
          </p:cNvPr>
          <p:cNvSpPr/>
          <p:nvPr/>
        </p:nvSpPr>
        <p:spPr>
          <a:xfrm>
            <a:off x="0" y="428760"/>
            <a:ext cx="12191760" cy="7362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sp>
        <p:nvSpPr>
          <p:cNvPr id="89" name="TextBox 2"/>
          <p:cNvSpPr/>
          <p:nvPr/>
        </p:nvSpPr>
        <p:spPr>
          <a:xfrm>
            <a:off x="523800" y="425880"/>
            <a:ext cx="11210400" cy="744480"/>
          </a:xfrm>
          <a:prstGeom prst="rect">
            <a:avLst/>
          </a:prstGeom>
          <a:noFill/>
          <a:ln w="0">
            <a:noFill/>
          </a:ln>
        </p:spPr>
        <p:style>
          <a:lnRef idx="0"/>
          <a:fillRef idx="0"/>
          <a:effectRef idx="0"/>
          <a:fontRef idx="minor"/>
        </p:style>
        <p:txBody>
          <a:bodyPr anchor="ctr">
            <a:normAutofit/>
          </a:bodyPr>
          <a:p>
            <a:pPr algn="ctr" defTabSz="914400">
              <a:lnSpc>
                <a:spcPct val="90000"/>
              </a:lnSpc>
              <a:spcAft>
                <a:spcPts val="601"/>
              </a:spcAft>
            </a:pPr>
            <a:r>
              <a:rPr b="0" lang="en-US" sz="3600" spc="-1" strike="noStrike">
                <a:solidFill>
                  <a:schemeClr val="dk1">
                    <a:lumMod val="85000"/>
                    <a:lumOff val="15000"/>
                  </a:schemeClr>
                </a:solidFill>
                <a:latin typeface="Aptos Display"/>
              </a:rPr>
              <a:t>234 Wilson Avenue</a:t>
            </a:r>
            <a:endParaRPr b="0" lang="en-US" sz="3600" spc="-1" strike="noStrike">
              <a:solidFill>
                <a:srgbClr val="000000"/>
              </a:solidFill>
              <a:latin typeface="Arial"/>
            </a:endParaRPr>
          </a:p>
        </p:txBody>
      </p:sp>
      <p:cxnSp>
        <p:nvCxnSpPr>
          <p:cNvPr id="90" name="Straight Connector 14">
            <a:extLst>
              <a:ext uri="{C183D7F6-B498-43B3-948B-1728B52AA6E4}">
                <adec:decorative xmlns:adec="http://schemas.microsoft.com/office/drawing/2017/decorative" val="1"/>
              </a:ext>
            </a:extLst>
          </p:cNvPr>
          <p:cNvCxnSpPr/>
          <p:nvPr/>
        </p:nvCxnSpPr>
        <p:spPr>
          <a:xfrm>
            <a:off x="0" y="350640"/>
            <a:ext cx="12192120" cy="360"/>
          </a:xfrm>
          <a:prstGeom prst="straightConnector1">
            <a:avLst/>
          </a:prstGeom>
          <a:ln w="41275">
            <a:solidFill>
              <a:srgbClr val="ffffff">
                <a:alpha val="90000"/>
              </a:srgbClr>
            </a:solidFill>
          </a:ln>
        </p:spPr>
      </p:cxnSp>
      <p:cxnSp>
        <p:nvCxnSpPr>
          <p:cNvPr id="91" name="Straight Connector 15">
            <a:extLst>
              <a:ext uri="{C183D7F6-B498-43B3-948B-1728B52AA6E4}">
                <adec:decorative xmlns:adec="http://schemas.microsoft.com/office/drawing/2017/decorative" val="1"/>
              </a:ext>
            </a:extLst>
          </p:cNvPr>
          <p:cNvCxnSpPr/>
          <p:nvPr/>
        </p:nvCxnSpPr>
        <p:spPr>
          <a:xfrm>
            <a:off x="0" y="1243440"/>
            <a:ext cx="12192120" cy="360"/>
          </a:xfrm>
          <a:prstGeom prst="straightConnector1">
            <a:avLst/>
          </a:prstGeom>
          <a:ln w="41275">
            <a:solidFill>
              <a:srgbClr val="ffffff">
                <a:alpha val="90000"/>
              </a:srgbClr>
            </a:solidFill>
          </a:ln>
        </p:spPr>
      </p:cxn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TextBox 2"/>
          <p:cNvSpPr/>
          <p:nvPr/>
        </p:nvSpPr>
        <p:spPr>
          <a:xfrm>
            <a:off x="0" y="853920"/>
            <a:ext cx="9878040" cy="576180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buClr>
                <a:srgbClr val="3a7d22"/>
              </a:buClr>
              <a:buFont typeface="Arial"/>
              <a:buChar char="•"/>
            </a:pPr>
            <a:r>
              <a:rPr b="1" lang="en-US" sz="3600" spc="-1" strike="noStrike">
                <a:solidFill>
                  <a:schemeClr val="accent6">
                    <a:lumMod val="75000"/>
                  </a:schemeClr>
                </a:solidFill>
                <a:latin typeface="Calibri"/>
                <a:ea typeface="Times New Roman"/>
              </a:rPr>
              <a:t>234 Wilson Avenue</a:t>
            </a:r>
            <a:r>
              <a:rPr b="0" lang="en-US" sz="2800" spc="-1" strike="noStrike">
                <a:solidFill>
                  <a:srgbClr val="26282a"/>
                </a:solidFill>
                <a:latin typeface="Calibri"/>
                <a:ea typeface="Times New Roman"/>
              </a:rPr>
              <a:t>, a stone cottage crafted of stone from a local marble quarry, was constructed in1928.</a:t>
            </a:r>
            <a:endParaRPr b="0" lang="en-US" sz="2800" spc="-1" strike="noStrike">
              <a:solidFill>
                <a:srgbClr val="000000"/>
              </a:solidFill>
              <a:latin typeface="Arial"/>
            </a:endParaRPr>
          </a:p>
          <a:p>
            <a:pPr defTabSz="914400">
              <a:lnSpc>
                <a:spcPct val="100000"/>
              </a:lnSpc>
            </a:pPr>
            <a:endParaRPr b="0" lang="en-US" sz="2800" spc="-1" strike="noStrike">
              <a:solidFill>
                <a:srgbClr val="000000"/>
              </a:solidFill>
              <a:latin typeface="Arial"/>
            </a:endParaRPr>
          </a:p>
          <a:p>
            <a:pPr marL="285840" indent="-285840" defTabSz="914400">
              <a:lnSpc>
                <a:spcPct val="100000"/>
              </a:lnSpc>
              <a:buClr>
                <a:srgbClr val="26282a"/>
              </a:buClr>
              <a:buFont typeface="Arial"/>
              <a:buChar char="•"/>
            </a:pPr>
            <a:r>
              <a:rPr b="0" lang="en-US" sz="2800" spc="-1" strike="noStrike">
                <a:solidFill>
                  <a:srgbClr val="26282a"/>
                </a:solidFill>
                <a:latin typeface="Calibri"/>
                <a:ea typeface="Times New Roman"/>
              </a:rPr>
              <a:t>The home’s earliest occupants included William and Minnie Riley who owned Blount Laundry and Dry Cleaning.</a:t>
            </a:r>
            <a:endParaRPr b="0" lang="en-US" sz="2800" spc="-1" strike="noStrike">
              <a:solidFill>
                <a:srgbClr val="000000"/>
              </a:solidFill>
              <a:latin typeface="Arial"/>
            </a:endParaRPr>
          </a:p>
          <a:p>
            <a:pPr defTabSz="914400">
              <a:lnSpc>
                <a:spcPct val="100000"/>
              </a:lnSpc>
            </a:pPr>
            <a:endParaRPr b="0" lang="en-US" sz="2800" spc="-1" strike="noStrike">
              <a:solidFill>
                <a:srgbClr val="000000"/>
              </a:solidFill>
              <a:latin typeface="Arial"/>
            </a:endParaRPr>
          </a:p>
          <a:p>
            <a:pPr marL="285840" indent="-285840" defTabSz="914400">
              <a:lnSpc>
                <a:spcPct val="100000"/>
              </a:lnSpc>
              <a:buClr>
                <a:srgbClr val="26282a"/>
              </a:buClr>
              <a:buFont typeface="Arial"/>
              <a:buChar char="•"/>
            </a:pPr>
            <a:r>
              <a:rPr b="0" lang="en-US" sz="2800" spc="-1" strike="noStrike">
                <a:solidFill>
                  <a:srgbClr val="26282a"/>
                </a:solidFill>
                <a:latin typeface="Calibri"/>
                <a:ea typeface="Times New Roman"/>
              </a:rPr>
              <a:t>Later the home was occupied by Reverend Howard Welsh, his wife Oceola Welsh and  their 3 children.  All five family members were Maryville College alumni and in1951 Maryville College bestowed an honorary Doctorate of Divinity on Reverend Welsh.  </a:t>
            </a:r>
            <a:endParaRPr b="0" lang="en-US"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useBgFill="1">
        <p:nvSpPr>
          <p:cNvPr id="93" name="Rectangle 20">
            <a:extLst>
              <a:ext uri="{C183D7F6-B498-43B3-948B-1728B52AA6E4}">
                <adec:decorative xmlns:adec="http://schemas.microsoft.com/office/drawing/2017/decorative" val="1"/>
              </a:ext>
            </a:extLst>
          </p:cNvPr>
          <p:cNvSpPr/>
          <p:nvPr/>
        </p:nvSpPr>
        <p:spPr>
          <a:xfrm>
            <a:off x="0" y="0"/>
            <a:ext cx="12191760" cy="6857640"/>
          </a:xfrm>
          <a:prstGeom prst="rect">
            <a:avLst/>
          </a:prstGeom>
          <a:ln w="1270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sp>
        <p:nvSpPr>
          <p:cNvPr id="94" name="Rectangle 22">
            <a:extLst>
              <a:ext uri="{C183D7F6-B498-43B3-948B-1728B52AA6E4}">
                <adec:decorative xmlns:adec="http://schemas.microsoft.com/office/drawing/2017/decorative" val="1"/>
              </a:ext>
            </a:extLst>
          </p:cNvPr>
          <p:cNvSpPr/>
          <p:nvPr/>
        </p:nvSpPr>
        <p:spPr>
          <a:xfrm>
            <a:off x="0" y="0"/>
            <a:ext cx="5135760" cy="6871320"/>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ptos"/>
            </a:endParaRPr>
          </a:p>
        </p:txBody>
      </p:sp>
      <p:sp>
        <p:nvSpPr>
          <p:cNvPr id="95" name="Picture 3"/>
          <p:cNvSpPr/>
          <p:nvPr/>
        </p:nvSpPr>
        <p:spPr>
          <a:xfrm>
            <a:off x="2915280" y="0"/>
            <a:ext cx="9276120" cy="6857640"/>
          </a:xfrm>
          <a:custGeom>
            <a:avLst/>
            <a:gdLst>
              <a:gd name="textAreaLeft" fmla="*/ 0 w 9276120"/>
              <a:gd name="textAreaRight" fmla="*/ 9276480 w 9276120"/>
              <a:gd name="textAreaTop" fmla="*/ 0 h 6857640"/>
              <a:gd name="textAreaBottom" fmla="*/ 6858000 h 6857640"/>
            </a:gdLst>
            <a:ahLst/>
            <a:rect l="textAreaLeft" t="textAreaTop" r="textAreaRight" b="textAreaBottom"/>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96" name="TextBox 2"/>
          <p:cNvSpPr/>
          <p:nvPr/>
        </p:nvSpPr>
        <p:spPr>
          <a:xfrm>
            <a:off x="210960" y="2503440"/>
            <a:ext cx="3873240" cy="2639880"/>
          </a:xfrm>
          <a:prstGeom prst="rect">
            <a:avLst/>
          </a:prstGeom>
          <a:noFill/>
          <a:ln w="0">
            <a:noFill/>
          </a:ln>
        </p:spPr>
        <p:style>
          <a:lnRef idx="0"/>
          <a:fillRef idx="0"/>
          <a:effectRef idx="0"/>
          <a:fontRef idx="minor"/>
        </p:style>
        <p:txBody>
          <a:bodyPr anchor="b">
            <a:normAutofit fontScale="81111" lnSpcReduction="20000"/>
          </a:bodyPr>
          <a:p>
            <a:pPr defTabSz="914400">
              <a:lnSpc>
                <a:spcPct val="90000"/>
              </a:lnSpc>
              <a:spcAft>
                <a:spcPts val="601"/>
              </a:spcAft>
            </a:pPr>
            <a:r>
              <a:rPr b="0" lang="en-US" sz="3600" spc="-1" strike="noStrike">
                <a:solidFill>
                  <a:schemeClr val="dk1">
                    <a:lumMod val="85000"/>
                    <a:lumOff val="15000"/>
                  </a:schemeClr>
                </a:solidFill>
                <a:latin typeface="Aptos Display"/>
              </a:rPr>
              <a:t>919 Court Street</a:t>
            </a:r>
            <a:endParaRPr b="0" lang="en-US" sz="3600" spc="-1" strike="noStrike">
              <a:solidFill>
                <a:srgbClr val="000000"/>
              </a:solidFill>
              <a:latin typeface="Arial"/>
            </a:endParaRPr>
          </a:p>
          <a:p>
            <a:pPr defTabSz="914400">
              <a:lnSpc>
                <a:spcPct val="90000"/>
              </a:lnSpc>
              <a:spcAft>
                <a:spcPts val="601"/>
              </a:spcAft>
            </a:pPr>
            <a:endParaRPr b="0" lang="en-US" sz="3600" spc="-1" strike="noStrike">
              <a:solidFill>
                <a:srgbClr val="000000"/>
              </a:solidFill>
              <a:latin typeface="Arial"/>
            </a:endParaRPr>
          </a:p>
          <a:p>
            <a:pPr defTabSz="914400">
              <a:lnSpc>
                <a:spcPct val="90000"/>
              </a:lnSpc>
              <a:spcAft>
                <a:spcPts val="601"/>
              </a:spcAft>
            </a:pPr>
            <a:r>
              <a:rPr b="0" lang="en-US" sz="3600" spc="-1" strike="noStrike">
                <a:solidFill>
                  <a:schemeClr val="dk1">
                    <a:lumMod val="85000"/>
                    <a:lumOff val="15000"/>
                  </a:schemeClr>
                </a:solidFill>
                <a:latin typeface="Aptos Display"/>
              </a:rPr>
              <a:t>Visit this historic home at anytime along the tour for a sweet treat and beverage!</a:t>
            </a:r>
            <a:endParaRPr b="0" lang="en-US"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0c3c858-3264-4a70-972d-95b1799a4504">
      <Terms xmlns="http://schemas.microsoft.com/office/infopath/2007/PartnerControls"/>
    </lcf76f155ced4ddcb4097134ff3c332f>
    <TaxCatchAll xmlns="4e294eaf-31b6-466c-af79-4a76c2fa218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21931526C6C142B09C300DF2C7B87C" ma:contentTypeVersion="17" ma:contentTypeDescription="Create a new document." ma:contentTypeScope="" ma:versionID="79ceeed2673b4e8a5ea742ba25a3534b">
  <xsd:schema xmlns:xsd="http://www.w3.org/2001/XMLSchema" xmlns:xs="http://www.w3.org/2001/XMLSchema" xmlns:p="http://schemas.microsoft.com/office/2006/metadata/properties" xmlns:ns2="c0c3c858-3264-4a70-972d-95b1799a4504" xmlns:ns3="4e294eaf-31b6-466c-af79-4a76c2fa218b" targetNamespace="http://schemas.microsoft.com/office/2006/metadata/properties" ma:root="true" ma:fieldsID="b4b5f4b63405a01e5496ce1f020af6cd" ns2:_="" ns3:_="">
    <xsd:import namespace="c0c3c858-3264-4a70-972d-95b1799a4504"/>
    <xsd:import namespace="4e294eaf-31b6-466c-af79-4a76c2fa21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c3c858-3264-4a70-972d-95b1799a45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10b4924-36c3-4cbc-a199-c63a137f16aa"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294eaf-31b6-466c-af79-4a76c2fa21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f54cc8d-7bba-4766-9798-98e5c463b02c}" ma:internalName="TaxCatchAll" ma:showField="CatchAllData" ma:web="4e294eaf-31b6-466c-af79-4a76c2fa21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BEC867-60B3-4D65-B55E-C0B5A15F57B6}">
  <ds:schemaRefs>
    <ds:schemaRef ds:uri="http://schemas.microsoft.com/office/2006/metadata/properties"/>
    <ds:schemaRef ds:uri="http://schemas.microsoft.com/office/infopath/2007/PartnerControls"/>
    <ds:schemaRef ds:uri="c0c3c858-3264-4a70-972d-95b1799a4504"/>
    <ds:schemaRef ds:uri="4e294eaf-31b6-466c-af79-4a76c2fa218b"/>
  </ds:schemaRefs>
</ds:datastoreItem>
</file>

<file path=customXml/itemProps2.xml><?xml version="1.0" encoding="utf-8"?>
<ds:datastoreItem xmlns:ds="http://schemas.openxmlformats.org/officeDocument/2006/customXml" ds:itemID="{59B1D745-202A-4304-AB67-D2684C1F2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c3c858-3264-4a70-972d-95b1799a4504"/>
    <ds:schemaRef ds:uri="4e294eaf-31b6-466c-af79-4a76c2fa2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0C72B2-C933-4781-848C-50B8C45E6D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117</TotalTime>
  <Application>LibreOffice/24.2.5.2$Linux_X86_64 LibreOffice_project/420$Build-2</Application>
  <AppVersion>15.0000</AppVersion>
  <Words>897</Words>
  <Paragraphs>54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2024-09-03T19:54:37Z</dcterms:created>
  <dc:creator>Jim Tedford</dc:creator>
  <dc:description/>
  <dc:language>en-US</dc:language>
  <cp:lastModifiedBy/>
  <dcterms:modified xsi:type="dcterms:W3CDTF">2024-09-07T09:20:06Z</dcterms:modified>
  <cp:revision>2</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0x0101008121931526C6C142B09C300DF2C7B87C</vt:lpwstr>
  </property>
  <property fmtid="{D5CDD505-2E9C-101B-9397-08002B2CF9AE}" pid="3" name="MediaServiceImageTags">
    <vt:lpwstr/>
  </property>
  <property fmtid="{D5CDD505-2E9C-101B-9397-08002B2CF9AE}" pid="4" name="PresentationFormat">
    <vt:lpwstr>Widescreen</vt:lpwstr>
  </property>
  <property fmtid="{D5CDD505-2E9C-101B-9397-08002B2CF9AE}" pid="5" name="Slides">
    <vt:i4>9</vt:i4>
  </property>
</Properties>
</file>